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60" r:id="rId2"/>
  </p:sldMasterIdLst>
  <p:notesMasterIdLst>
    <p:notesMasterId r:id="rId21"/>
  </p:notesMasterIdLst>
  <p:sldIdLst>
    <p:sldId id="259" r:id="rId3"/>
    <p:sldId id="287" r:id="rId4"/>
    <p:sldId id="295" r:id="rId5"/>
    <p:sldId id="275" r:id="rId6"/>
    <p:sldId id="300" r:id="rId7"/>
    <p:sldId id="290" r:id="rId8"/>
    <p:sldId id="292" r:id="rId9"/>
    <p:sldId id="291" r:id="rId10"/>
    <p:sldId id="293" r:id="rId11"/>
    <p:sldId id="296" r:id="rId12"/>
    <p:sldId id="297" r:id="rId13"/>
    <p:sldId id="301" r:id="rId14"/>
    <p:sldId id="257" r:id="rId15"/>
    <p:sldId id="302" r:id="rId16"/>
    <p:sldId id="294" r:id="rId17"/>
    <p:sldId id="271" r:id="rId18"/>
    <p:sldId id="276" r:id="rId19"/>
    <p:sldId id="280"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Nirmala UI" panose="020B0502040204020203" pitchFamily="34" charset="0"/>
      <p:regular r:id="rId28"/>
      <p:bold r:id="rId29"/>
    </p:embeddedFont>
    <p:embeddedFont>
      <p:font typeface="Nirmala UI Semilight" panose="020B0402040204020203" pitchFamily="34" charset="0"/>
      <p:regular r:id="rId30"/>
    </p:embeddedFont>
    <p:embeddedFont>
      <p:font typeface="Oswald" panose="00000500000000000000" pitchFamily="2" charset="0"/>
      <p:regular r:id="rId31"/>
      <p:bold r:id="rId32"/>
    </p:embeddedFont>
    <p:embeddedFont>
      <p:font typeface="Rockwell Nova Extra Bold" panose="02060903020205020403" pitchFamily="18" charset="0"/>
      <p:bold r:id="rId33"/>
    </p:embeddedFont>
    <p:embeddedFont>
      <p:font typeface="Source Sans Pro" panose="020B0503030403020204" pitchFamily="34" charset="0"/>
      <p:regular r:id="rId34"/>
      <p:bold r:id="rId35"/>
      <p:italic r:id="rId36"/>
      <p:boldItalic r:id="rId37"/>
    </p:embeddedFont>
    <p:embeddedFont>
      <p:font typeface="Trebuchet MS" panose="020B0603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DB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6C681F-78B6-45C4-89BD-E21F98EC8357}">
  <a:tblStyle styleId="{9C6C681F-78B6-45C4-89BD-E21F98EC835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hshirley\Downloads\local_program-based-ranker_feb-20-2023_10-42-18.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521792357408462"/>
          <c:y val="3.8706731893097493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032140556035713E-2"/>
          <c:y val="0.18428957931431977"/>
          <c:w val="0.95152929077672144"/>
          <c:h val="0.81571042068568023"/>
        </c:manualLayout>
      </c:layout>
      <c:pie3DChart>
        <c:varyColors val="1"/>
        <c:ser>
          <c:idx val="0"/>
          <c:order val="0"/>
          <c:tx>
            <c:strRef>
              <c:f>Sheet1!$B$1</c:f>
              <c:strCache>
                <c:ptCount val="1"/>
                <c:pt idx="0">
                  <c:v> DMA COUNTY POPULATIONS </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7-3BEB-4EE9-8876-66F7F2355113}"/>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6-3BEB-4EE9-8876-66F7F2355113}"/>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3BEB-4EE9-8876-66F7F2355113}"/>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4-3BEB-4EE9-8876-66F7F2355113}"/>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3-3BEB-4EE9-8876-66F7F2355113}"/>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2-3BEB-4EE9-8876-66F7F2355113}"/>
              </c:ext>
            </c:extLst>
          </c:dPt>
          <c:dLbls>
            <c:dLbl>
              <c:idx val="0"/>
              <c:layout>
                <c:manualLayout>
                  <c:x val="-0.23647748371155169"/>
                  <c:y val="3.7682070218888093E-2"/>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BEB-4EE9-8876-66F7F2355113}"/>
                </c:ext>
              </c:extLst>
            </c:dLbl>
            <c:dLbl>
              <c:idx val="1"/>
              <c:layout>
                <c:manualLayout>
                  <c:x val="0.12276712292958986"/>
                  <c:y val="-0.22195049622335064"/>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2"/>
                      </a:solidFill>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3BEB-4EE9-8876-66F7F2355113}"/>
                </c:ext>
              </c:extLst>
            </c:dLbl>
            <c:dLbl>
              <c:idx val="2"/>
              <c:layout>
                <c:manualLayout>
                  <c:x val="0.18735527732658147"/>
                  <c:y val="3.3940317876749844E-2"/>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3"/>
                      </a:solidFill>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BEB-4EE9-8876-66F7F2355113}"/>
                </c:ext>
              </c:extLst>
            </c:dLbl>
            <c:dLbl>
              <c:idx val="3"/>
              <c:layout>
                <c:manualLayout>
                  <c:x val="-0.10142803929413456"/>
                  <c:y val="0.13861673112201062"/>
                </c:manualLayout>
              </c:layout>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4"/>
                      </a:solidFill>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3BEB-4EE9-8876-66F7F2355113}"/>
                </c:ext>
              </c:extLst>
            </c:dLbl>
            <c:dLbl>
              <c:idx val="4"/>
              <c:layout>
                <c:manualLayout>
                  <c:x val="-0.21784025303459259"/>
                  <c:y val="2.3256955096838453E-2"/>
                </c:manualLayout>
              </c:layout>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5"/>
                      </a:solidFill>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BEB-4EE9-8876-66F7F2355113}"/>
                </c:ext>
              </c:extLst>
            </c:dLbl>
            <c:dLbl>
              <c:idx val="5"/>
              <c:layout>
                <c:manualLayout>
                  <c:x val="-0.10958878248159497"/>
                  <c:y val="-2.7442158579956685E-2"/>
                </c:manualLayout>
              </c:layout>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6"/>
                      </a:solidFill>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3BEB-4EE9-8876-66F7F2355113}"/>
                </c:ext>
              </c:extLst>
            </c:dLbl>
            <c:spPr>
              <a:solidFill>
                <a:srgbClr val="FFFFFF">
                  <a:alpha val="90000"/>
                </a:srgbClr>
              </a:solidFill>
              <a:ln w="12700" cap="flat" cmpd="sng" algn="ctr">
                <a:solidFill>
                  <a:srgbClr val="00CEF6"/>
                </a:solidFill>
                <a:round/>
              </a:ln>
              <a:effectLst>
                <a:outerShdw blurRad="50800" dist="38100" dir="2700000" algn="tl" rotWithShape="0">
                  <a:srgbClr val="00CEF6">
                    <a:lumMod val="75000"/>
                    <a:alpha val="40000"/>
                  </a:srgbClr>
                </a:outerShdw>
              </a:effectLst>
            </c:spPr>
            <c:dLblPos val="inEnd"/>
            <c:showLegendKey val="0"/>
            <c:showVal val="1"/>
            <c:showCatName val="1"/>
            <c:showSerName val="0"/>
            <c:showPercent val="0"/>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Sheet1!$A$2:$A$7</c:f>
              <c:strCache>
                <c:ptCount val="6"/>
                <c:pt idx="0">
                  <c:v>Charleston</c:v>
                </c:pt>
                <c:pt idx="1">
                  <c:v>Berkeley</c:v>
                </c:pt>
                <c:pt idx="2">
                  <c:v>Dorchester</c:v>
                </c:pt>
                <c:pt idx="3">
                  <c:v>Williamsburg</c:v>
                </c:pt>
                <c:pt idx="4">
                  <c:v>Colleton</c:v>
                </c:pt>
                <c:pt idx="5">
                  <c:v>Georgetown</c:v>
                </c:pt>
              </c:strCache>
            </c:strRef>
          </c:cat>
          <c:val>
            <c:numRef>
              <c:f>Sheet1!$B$2:$B$7</c:f>
              <c:numCache>
                <c:formatCode>#,##0</c:formatCode>
                <c:ptCount val="6"/>
                <c:pt idx="0">
                  <c:v>413024</c:v>
                </c:pt>
                <c:pt idx="1">
                  <c:v>236701</c:v>
                </c:pt>
                <c:pt idx="2">
                  <c:v>163327</c:v>
                </c:pt>
                <c:pt idx="3">
                  <c:v>30484</c:v>
                </c:pt>
                <c:pt idx="4">
                  <c:v>38462</c:v>
                </c:pt>
                <c:pt idx="5">
                  <c:v>63921</c:v>
                </c:pt>
              </c:numCache>
            </c:numRef>
          </c:val>
          <c:extLst>
            <c:ext xmlns:c16="http://schemas.microsoft.com/office/drawing/2014/chart" uri="{C3380CC4-5D6E-409C-BE32-E72D297353CC}">
              <c16:uniqueId val="{00000000-3BEB-4EE9-8876-66F7F2355113}"/>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v>DMA</c:v>
          </c:tx>
          <c:spPr>
            <a:solidFill>
              <a:schemeClr val="accent1"/>
            </a:solidFill>
            <a:ln>
              <a:noFill/>
            </a:ln>
            <a:effectLst/>
          </c:spPr>
          <c:invertIfNegative val="0"/>
          <c:cat>
            <c:strRef>
              <c:f>Sheet1!$D$1:$H$1</c:f>
              <c:strCache>
                <c:ptCount val="5"/>
                <c:pt idx="0">
                  <c:v>Cable TV %</c:v>
                </c:pt>
                <c:pt idx="1">
                  <c:v>ADS %</c:v>
                </c:pt>
                <c:pt idx="2">
                  <c:v>Cable Plus %</c:v>
                </c:pt>
                <c:pt idx="3">
                  <c:v>DVR %</c:v>
                </c:pt>
                <c:pt idx="4">
                  <c:v>Multi- Set %</c:v>
                </c:pt>
              </c:strCache>
            </c:strRef>
          </c:cat>
          <c:val>
            <c:numRef>
              <c:f>Sheet1!$D$2:$H$2</c:f>
              <c:numCache>
                <c:formatCode>General</c:formatCode>
                <c:ptCount val="5"/>
                <c:pt idx="0">
                  <c:v>41.1</c:v>
                </c:pt>
                <c:pt idx="1">
                  <c:v>26.7</c:v>
                </c:pt>
                <c:pt idx="2">
                  <c:v>67.900000000000006</c:v>
                </c:pt>
                <c:pt idx="4">
                  <c:v>88.1</c:v>
                </c:pt>
              </c:numCache>
            </c:numRef>
          </c:val>
          <c:extLst>
            <c:ext xmlns:c16="http://schemas.microsoft.com/office/drawing/2014/chart" uri="{C3380CC4-5D6E-409C-BE32-E72D297353CC}">
              <c16:uniqueId val="{00000000-D047-4501-9951-38C2A5852D44}"/>
            </c:ext>
          </c:extLst>
        </c:ser>
        <c:ser>
          <c:idx val="1"/>
          <c:order val="1"/>
          <c:tx>
            <c:v>Metro</c:v>
          </c:tx>
          <c:spPr>
            <a:solidFill>
              <a:schemeClr val="accent2"/>
            </a:solidFill>
            <a:ln>
              <a:noFill/>
            </a:ln>
            <a:effectLst/>
          </c:spPr>
          <c:invertIfNegative val="0"/>
          <c:cat>
            <c:strRef>
              <c:f>Sheet1!$D$1:$H$1</c:f>
              <c:strCache>
                <c:ptCount val="5"/>
                <c:pt idx="0">
                  <c:v>Cable TV %</c:v>
                </c:pt>
                <c:pt idx="1">
                  <c:v>ADS %</c:v>
                </c:pt>
                <c:pt idx="2">
                  <c:v>Cable Plus %</c:v>
                </c:pt>
                <c:pt idx="3">
                  <c:v>DVR %</c:v>
                </c:pt>
                <c:pt idx="4">
                  <c:v>Multi- Set %</c:v>
                </c:pt>
              </c:strCache>
            </c:strRef>
          </c:cat>
          <c:val>
            <c:numRef>
              <c:f>Sheet1!$D$3:$H$3</c:f>
              <c:numCache>
                <c:formatCode>General</c:formatCode>
                <c:ptCount val="5"/>
                <c:pt idx="0">
                  <c:v>40.9</c:v>
                </c:pt>
                <c:pt idx="1">
                  <c:v>27.8</c:v>
                </c:pt>
                <c:pt idx="2">
                  <c:v>68.8</c:v>
                </c:pt>
                <c:pt idx="3">
                  <c:v>63.9</c:v>
                </c:pt>
                <c:pt idx="4">
                  <c:v>89.3</c:v>
                </c:pt>
              </c:numCache>
            </c:numRef>
          </c:val>
          <c:extLst>
            <c:ext xmlns:c16="http://schemas.microsoft.com/office/drawing/2014/chart" uri="{C3380CC4-5D6E-409C-BE32-E72D297353CC}">
              <c16:uniqueId val="{00000001-D047-4501-9951-38C2A5852D44}"/>
            </c:ext>
          </c:extLst>
        </c:ser>
        <c:dLbls>
          <c:showLegendKey val="0"/>
          <c:showVal val="0"/>
          <c:showCatName val="0"/>
          <c:showSerName val="0"/>
          <c:showPercent val="0"/>
          <c:showBubbleSize val="0"/>
        </c:dLbls>
        <c:gapWidth val="182"/>
        <c:axId val="1965783344"/>
        <c:axId val="1965780848"/>
      </c:barChart>
      <c:catAx>
        <c:axId val="1965783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5780848"/>
        <c:crosses val="autoZero"/>
        <c:auto val="1"/>
        <c:lblAlgn val="ctr"/>
        <c:lblOffset val="100"/>
        <c:noMultiLvlLbl val="0"/>
      </c:catAx>
      <c:valAx>
        <c:axId val="1965780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578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NBC</c:v>
                </c:pt>
              </c:strCache>
            </c:strRef>
          </c:tx>
          <c:spPr>
            <a:solidFill>
              <a:schemeClr val="accent1">
                <a:lumMod val="60000"/>
                <a:lumOff val="40000"/>
              </a:schemeClr>
            </a:solidFill>
            <a:ln>
              <a:noFill/>
            </a:ln>
            <a:effectLst/>
          </c:spPr>
          <c:invertIfNegative val="0"/>
          <c:dPt>
            <c:idx val="0"/>
            <c:invertIfNegative val="0"/>
            <c:bubble3D val="0"/>
            <c:extLst>
              <c:ext xmlns:c16="http://schemas.microsoft.com/office/drawing/2014/chart" uri="{C3380CC4-5D6E-409C-BE32-E72D297353CC}">
                <c16:uniqueId val="{00000001-F281-423C-AD11-29D4617755B7}"/>
              </c:ext>
            </c:extLst>
          </c:dPt>
          <c:dPt>
            <c:idx val="1"/>
            <c:invertIfNegative val="0"/>
            <c:bubble3D val="0"/>
            <c:extLst>
              <c:ext xmlns:c16="http://schemas.microsoft.com/office/drawing/2014/chart" uri="{C3380CC4-5D6E-409C-BE32-E72D297353CC}">
                <c16:uniqueId val="{00000003-F281-423C-AD11-29D4617755B7}"/>
              </c:ext>
            </c:extLst>
          </c:dPt>
          <c:dPt>
            <c:idx val="2"/>
            <c:invertIfNegative val="0"/>
            <c:bubble3D val="0"/>
            <c:extLst>
              <c:ext xmlns:c16="http://schemas.microsoft.com/office/drawing/2014/chart" uri="{C3380CC4-5D6E-409C-BE32-E72D297353CC}">
                <c16:uniqueId val="{00000005-F281-423C-AD11-29D4617755B7}"/>
              </c:ext>
            </c:extLst>
          </c:dPt>
          <c:dPt>
            <c:idx val="3"/>
            <c:invertIfNegative val="0"/>
            <c:bubble3D val="0"/>
            <c:extLst>
              <c:ext xmlns:c16="http://schemas.microsoft.com/office/drawing/2014/chart" uri="{C3380CC4-5D6E-409C-BE32-E72D297353CC}">
                <c16:uniqueId val="{00000007-F281-423C-AD11-29D4617755B7}"/>
              </c:ext>
            </c:extLst>
          </c:dPt>
          <c:dLbls>
            <c:dLbl>
              <c:idx val="0"/>
              <c:layout>
                <c:manualLayout>
                  <c:x val="2.6374517315182126E-3"/>
                  <c:y val="0.1710064337311566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81-423C-AD11-29D4617755B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18+</c:v>
                </c:pt>
                <c:pt idx="1">
                  <c:v>18-49</c:v>
                </c:pt>
                <c:pt idx="2">
                  <c:v>25-54</c:v>
                </c:pt>
                <c:pt idx="3">
                  <c:v>50+</c:v>
                </c:pt>
                <c:pt idx="4">
                  <c:v>Men 25-54</c:v>
                </c:pt>
                <c:pt idx="5">
                  <c:v>Women 25-54</c:v>
                </c:pt>
              </c:strCache>
            </c:strRef>
          </c:cat>
          <c:val>
            <c:numRef>
              <c:f>Sheet1!$B$2:$B$7</c:f>
              <c:numCache>
                <c:formatCode>0%</c:formatCode>
                <c:ptCount val="6"/>
                <c:pt idx="0">
                  <c:v>1</c:v>
                </c:pt>
                <c:pt idx="1">
                  <c:v>0.34200000000000003</c:v>
                </c:pt>
                <c:pt idx="2">
                  <c:v>0.39500000000000002</c:v>
                </c:pt>
                <c:pt idx="3">
                  <c:v>0.65800000000000003</c:v>
                </c:pt>
                <c:pt idx="4">
                  <c:v>0.21199999999999999</c:v>
                </c:pt>
                <c:pt idx="5">
                  <c:v>0.183</c:v>
                </c:pt>
              </c:numCache>
            </c:numRef>
          </c:val>
          <c:extLst>
            <c:ext xmlns:c16="http://schemas.microsoft.com/office/drawing/2014/chart" uri="{C3380CC4-5D6E-409C-BE32-E72D297353CC}">
              <c16:uniqueId val="{00000008-F281-423C-AD11-29D4617755B7}"/>
            </c:ext>
          </c:extLst>
        </c:ser>
        <c:dLbls>
          <c:showLegendKey val="0"/>
          <c:showVal val="0"/>
          <c:showCatName val="0"/>
          <c:showSerName val="0"/>
          <c:showPercent val="0"/>
          <c:showBubbleSize val="0"/>
        </c:dLbls>
        <c:gapWidth val="267"/>
        <c:overlap val="-43"/>
        <c:axId val="420078144"/>
        <c:axId val="420078536"/>
      </c:barChart>
      <c:catAx>
        <c:axId val="42007814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420078536"/>
        <c:crosses val="autoZero"/>
        <c:auto val="1"/>
        <c:lblAlgn val="ctr"/>
        <c:lblOffset val="100"/>
        <c:noMultiLvlLbl val="0"/>
      </c:catAx>
      <c:valAx>
        <c:axId val="420078536"/>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42007814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60369280116047"/>
          <c:y val="5.9716230354183074E-2"/>
          <c:w val="0.65175229700671455"/>
          <c:h val="0.71565082462471641"/>
        </c:manualLayout>
      </c:layout>
      <c:barChart>
        <c:barDir val="bar"/>
        <c:grouping val="clustered"/>
        <c:varyColors val="0"/>
        <c:ser>
          <c:idx val="0"/>
          <c:order val="0"/>
          <c:tx>
            <c:strRef>
              <c:f>Sheet1!$B$1</c:f>
              <c:strCache>
                <c:ptCount val="1"/>
                <c:pt idx="0">
                  <c:v>NBC</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F126-4422-95CF-6A8F7389956D}"/>
              </c:ext>
            </c:extLst>
          </c:dPt>
          <c:dPt>
            <c:idx val="1"/>
            <c:invertIfNegative val="0"/>
            <c:bubble3D val="0"/>
            <c:extLst>
              <c:ext xmlns:c16="http://schemas.microsoft.com/office/drawing/2014/chart" uri="{C3380CC4-5D6E-409C-BE32-E72D297353CC}">
                <c16:uniqueId val="{00000003-F126-4422-95CF-6A8F7389956D}"/>
              </c:ext>
            </c:extLst>
          </c:dPt>
          <c:dPt>
            <c:idx val="2"/>
            <c:invertIfNegative val="0"/>
            <c:bubble3D val="0"/>
            <c:extLst>
              <c:ext xmlns:c16="http://schemas.microsoft.com/office/drawing/2014/chart" uri="{C3380CC4-5D6E-409C-BE32-E72D297353CC}">
                <c16:uniqueId val="{00000005-F126-4422-95CF-6A8F7389956D}"/>
              </c:ext>
            </c:extLst>
          </c:dPt>
          <c:dPt>
            <c:idx val="3"/>
            <c:invertIfNegative val="0"/>
            <c:bubble3D val="0"/>
            <c:extLst>
              <c:ext xmlns:c16="http://schemas.microsoft.com/office/drawing/2014/chart" uri="{C3380CC4-5D6E-409C-BE32-E72D297353CC}">
                <c16:uniqueId val="{00000007-F126-4422-95CF-6A8F7389956D}"/>
              </c:ext>
            </c:extLst>
          </c:dPt>
          <c:dLbls>
            <c:dLbl>
              <c:idx val="0"/>
              <c:layout>
                <c:manualLayout>
                  <c:x val="1.4727460730425308E-4"/>
                  <c:y val="-7.46452879427288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26-4422-95CF-6A8F7389956D}"/>
                </c:ext>
              </c:extLst>
            </c:dLbl>
            <c:dLbl>
              <c:idx val="1"/>
              <c:layout>
                <c:manualLayout>
                  <c:x val="-6.4039951396800349E-3"/>
                  <c:y val="-6.842405684029129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26-4422-95CF-6A8F7389956D}"/>
                </c:ext>
              </c:extLst>
            </c:dLbl>
            <c:dLbl>
              <c:idx val="2"/>
              <c:layout>
                <c:manualLayout>
                  <c:x val="-1.295526488666438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126-4422-95CF-6A8F7389956D}"/>
                </c:ext>
              </c:extLst>
            </c:dLbl>
            <c:dLbl>
              <c:idx val="3"/>
              <c:layout>
                <c:manualLayout>
                  <c:x val="-6.4039951396800349E-3"/>
                  <c:y val="-1.49290575885457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126-4422-95CF-6A8F7389956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$30K- $50K</c:v>
                </c:pt>
                <c:pt idx="1">
                  <c:v>$50K-$75K</c:v>
                </c:pt>
                <c:pt idx="2">
                  <c:v>$75K-$100K</c:v>
                </c:pt>
                <c:pt idx="3">
                  <c:v>$100K+</c:v>
                </c:pt>
              </c:strCache>
            </c:strRef>
          </c:cat>
          <c:val>
            <c:numRef>
              <c:f>Sheet1!$B$2:$B$5</c:f>
              <c:numCache>
                <c:formatCode>0%</c:formatCode>
                <c:ptCount val="4"/>
                <c:pt idx="0">
                  <c:v>0.186</c:v>
                </c:pt>
                <c:pt idx="1">
                  <c:v>0.12</c:v>
                </c:pt>
                <c:pt idx="2">
                  <c:v>0.13800000000000001</c:v>
                </c:pt>
                <c:pt idx="3">
                  <c:v>0.36</c:v>
                </c:pt>
              </c:numCache>
            </c:numRef>
          </c:val>
          <c:extLst>
            <c:ext xmlns:c16="http://schemas.microsoft.com/office/drawing/2014/chart" uri="{C3380CC4-5D6E-409C-BE32-E72D297353CC}">
              <c16:uniqueId val="{00000008-F126-4422-95CF-6A8F7389956D}"/>
            </c:ext>
          </c:extLst>
        </c:ser>
        <c:dLbls>
          <c:showLegendKey val="0"/>
          <c:showVal val="0"/>
          <c:showCatName val="0"/>
          <c:showSerName val="0"/>
          <c:showPercent val="0"/>
          <c:showBubbleSize val="0"/>
        </c:dLbls>
        <c:gapWidth val="247"/>
        <c:overlap val="-58"/>
        <c:axId val="420078144"/>
        <c:axId val="420078536"/>
      </c:barChart>
      <c:catAx>
        <c:axId val="42007814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420078536"/>
        <c:crosses val="autoZero"/>
        <c:auto val="1"/>
        <c:lblAlgn val="ctr"/>
        <c:lblOffset val="100"/>
        <c:noMultiLvlLbl val="0"/>
      </c:catAx>
      <c:valAx>
        <c:axId val="420078536"/>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42007814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CW</c:v>
                </c:pt>
              </c:strCache>
            </c:strRef>
          </c:tx>
          <c:spPr>
            <a:solidFill>
              <a:schemeClr val="accent1">
                <a:lumMod val="60000"/>
                <a:lumOff val="40000"/>
              </a:schemeClr>
            </a:solidFill>
            <a:ln>
              <a:noFill/>
            </a:ln>
            <a:effectLst/>
          </c:spPr>
          <c:invertIfNegative val="0"/>
          <c:dPt>
            <c:idx val="0"/>
            <c:invertIfNegative val="0"/>
            <c:bubble3D val="0"/>
            <c:extLst>
              <c:ext xmlns:c16="http://schemas.microsoft.com/office/drawing/2014/chart" uri="{C3380CC4-5D6E-409C-BE32-E72D297353CC}">
                <c16:uniqueId val="{00000001-F281-423C-AD11-29D4617755B7}"/>
              </c:ext>
            </c:extLst>
          </c:dPt>
          <c:dPt>
            <c:idx val="1"/>
            <c:invertIfNegative val="0"/>
            <c:bubble3D val="0"/>
            <c:extLst>
              <c:ext xmlns:c16="http://schemas.microsoft.com/office/drawing/2014/chart" uri="{C3380CC4-5D6E-409C-BE32-E72D297353CC}">
                <c16:uniqueId val="{00000003-F281-423C-AD11-29D4617755B7}"/>
              </c:ext>
            </c:extLst>
          </c:dPt>
          <c:dPt>
            <c:idx val="2"/>
            <c:invertIfNegative val="0"/>
            <c:bubble3D val="0"/>
            <c:extLst>
              <c:ext xmlns:c16="http://schemas.microsoft.com/office/drawing/2014/chart" uri="{C3380CC4-5D6E-409C-BE32-E72D297353CC}">
                <c16:uniqueId val="{00000005-F281-423C-AD11-29D4617755B7}"/>
              </c:ext>
            </c:extLst>
          </c:dPt>
          <c:dPt>
            <c:idx val="3"/>
            <c:invertIfNegative val="0"/>
            <c:bubble3D val="0"/>
            <c:extLst>
              <c:ext xmlns:c16="http://schemas.microsoft.com/office/drawing/2014/chart" uri="{C3380CC4-5D6E-409C-BE32-E72D297353CC}">
                <c16:uniqueId val="{00000007-F281-423C-AD11-29D4617755B7}"/>
              </c:ext>
            </c:extLst>
          </c:dPt>
          <c:dLbls>
            <c:dLbl>
              <c:idx val="0"/>
              <c:layout>
                <c:manualLayout>
                  <c:x val="2.6374517315182126E-3"/>
                  <c:y val="0.1710064337311566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81-423C-AD11-29D4617755B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18+</c:v>
                </c:pt>
                <c:pt idx="1">
                  <c:v>18-49</c:v>
                </c:pt>
                <c:pt idx="2">
                  <c:v>25-54</c:v>
                </c:pt>
                <c:pt idx="3">
                  <c:v>50+</c:v>
                </c:pt>
                <c:pt idx="4">
                  <c:v>Men 25-54</c:v>
                </c:pt>
                <c:pt idx="5">
                  <c:v>Women 25-54</c:v>
                </c:pt>
              </c:strCache>
            </c:strRef>
          </c:cat>
          <c:val>
            <c:numRef>
              <c:f>Sheet1!$B$2:$B$7</c:f>
              <c:numCache>
                <c:formatCode>0%</c:formatCode>
                <c:ptCount val="6"/>
                <c:pt idx="0">
                  <c:v>1</c:v>
                </c:pt>
                <c:pt idx="1">
                  <c:v>0.27700000000000002</c:v>
                </c:pt>
                <c:pt idx="2">
                  <c:v>0.32900000000000001</c:v>
                </c:pt>
                <c:pt idx="3">
                  <c:v>0.72299999999999998</c:v>
                </c:pt>
                <c:pt idx="4">
                  <c:v>0.123</c:v>
                </c:pt>
                <c:pt idx="5">
                  <c:v>0.20599999999999999</c:v>
                </c:pt>
              </c:numCache>
            </c:numRef>
          </c:val>
          <c:extLst>
            <c:ext xmlns:c16="http://schemas.microsoft.com/office/drawing/2014/chart" uri="{C3380CC4-5D6E-409C-BE32-E72D297353CC}">
              <c16:uniqueId val="{00000008-F281-423C-AD11-29D4617755B7}"/>
            </c:ext>
          </c:extLst>
        </c:ser>
        <c:dLbls>
          <c:showLegendKey val="0"/>
          <c:showVal val="0"/>
          <c:showCatName val="0"/>
          <c:showSerName val="0"/>
          <c:showPercent val="0"/>
          <c:showBubbleSize val="0"/>
        </c:dLbls>
        <c:gapWidth val="267"/>
        <c:overlap val="-43"/>
        <c:axId val="420078144"/>
        <c:axId val="420078536"/>
      </c:barChart>
      <c:catAx>
        <c:axId val="42007814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420078536"/>
        <c:crosses val="autoZero"/>
        <c:auto val="1"/>
        <c:lblAlgn val="ctr"/>
        <c:lblOffset val="100"/>
        <c:noMultiLvlLbl val="0"/>
      </c:catAx>
      <c:valAx>
        <c:axId val="420078536"/>
        <c:scaling>
          <c:orientation val="minMax"/>
          <c:max val="1"/>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42007814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NBC</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F126-4422-95CF-6A8F7389956D}"/>
              </c:ext>
            </c:extLst>
          </c:dPt>
          <c:dPt>
            <c:idx val="1"/>
            <c:invertIfNegative val="0"/>
            <c:bubble3D val="0"/>
            <c:extLst>
              <c:ext xmlns:c16="http://schemas.microsoft.com/office/drawing/2014/chart" uri="{C3380CC4-5D6E-409C-BE32-E72D297353CC}">
                <c16:uniqueId val="{00000003-F126-4422-95CF-6A8F7389956D}"/>
              </c:ext>
            </c:extLst>
          </c:dPt>
          <c:dPt>
            <c:idx val="2"/>
            <c:invertIfNegative val="0"/>
            <c:bubble3D val="0"/>
            <c:extLst>
              <c:ext xmlns:c16="http://schemas.microsoft.com/office/drawing/2014/chart" uri="{C3380CC4-5D6E-409C-BE32-E72D297353CC}">
                <c16:uniqueId val="{00000005-F126-4422-95CF-6A8F7389956D}"/>
              </c:ext>
            </c:extLst>
          </c:dPt>
          <c:dPt>
            <c:idx val="3"/>
            <c:invertIfNegative val="0"/>
            <c:bubble3D val="0"/>
            <c:extLst>
              <c:ext xmlns:c16="http://schemas.microsoft.com/office/drawing/2014/chart" uri="{C3380CC4-5D6E-409C-BE32-E72D297353CC}">
                <c16:uniqueId val="{00000007-F126-4422-95CF-6A8F7389956D}"/>
              </c:ext>
            </c:extLst>
          </c:dPt>
          <c:dLbls>
            <c:dLbl>
              <c:idx val="0"/>
              <c:layout>
                <c:manualLayout>
                  <c:x val="1.4727460730425308E-4"/>
                  <c:y val="-7.46452879427288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26-4422-95CF-6A8F7389956D}"/>
                </c:ext>
              </c:extLst>
            </c:dLbl>
            <c:dLbl>
              <c:idx val="1"/>
              <c:layout>
                <c:manualLayout>
                  <c:x val="-6.4039951396800349E-3"/>
                  <c:y val="-6.842405684029129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26-4422-95CF-6A8F7389956D}"/>
                </c:ext>
              </c:extLst>
            </c:dLbl>
            <c:dLbl>
              <c:idx val="2"/>
              <c:layout>
                <c:manualLayout>
                  <c:x val="-1.295526488666438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126-4422-95CF-6A8F7389956D}"/>
                </c:ext>
              </c:extLst>
            </c:dLbl>
            <c:dLbl>
              <c:idx val="3"/>
              <c:layout>
                <c:manualLayout>
                  <c:x val="-6.4039951396800349E-3"/>
                  <c:y val="-1.49290575885457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126-4422-95CF-6A8F7389956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$30K- $50K</c:v>
                </c:pt>
                <c:pt idx="1">
                  <c:v>$50K-$75K</c:v>
                </c:pt>
                <c:pt idx="2">
                  <c:v>$75K-$100K</c:v>
                </c:pt>
                <c:pt idx="3">
                  <c:v>$100K+</c:v>
                </c:pt>
              </c:strCache>
            </c:strRef>
          </c:cat>
          <c:val>
            <c:numRef>
              <c:f>Sheet1!$B$2:$B$5</c:f>
              <c:numCache>
                <c:formatCode>0%</c:formatCode>
                <c:ptCount val="4"/>
                <c:pt idx="0">
                  <c:v>0.187</c:v>
                </c:pt>
                <c:pt idx="1">
                  <c:v>0.113</c:v>
                </c:pt>
                <c:pt idx="2">
                  <c:v>8.3000000000000004E-2</c:v>
                </c:pt>
                <c:pt idx="3">
                  <c:v>0.183</c:v>
                </c:pt>
              </c:numCache>
            </c:numRef>
          </c:val>
          <c:extLst>
            <c:ext xmlns:c16="http://schemas.microsoft.com/office/drawing/2014/chart" uri="{C3380CC4-5D6E-409C-BE32-E72D297353CC}">
              <c16:uniqueId val="{00000008-F126-4422-95CF-6A8F7389956D}"/>
            </c:ext>
          </c:extLst>
        </c:ser>
        <c:dLbls>
          <c:showLegendKey val="0"/>
          <c:showVal val="0"/>
          <c:showCatName val="0"/>
          <c:showSerName val="0"/>
          <c:showPercent val="0"/>
          <c:showBubbleSize val="0"/>
        </c:dLbls>
        <c:gapWidth val="247"/>
        <c:overlap val="-58"/>
        <c:axId val="420078144"/>
        <c:axId val="420078536"/>
      </c:barChart>
      <c:catAx>
        <c:axId val="42007814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420078536"/>
        <c:crosses val="autoZero"/>
        <c:auto val="1"/>
        <c:lblAlgn val="ctr"/>
        <c:lblOffset val="100"/>
        <c:noMultiLvlLbl val="0"/>
      </c:catAx>
      <c:valAx>
        <c:axId val="420078536"/>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42007814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4"/>
          <c:order val="4"/>
          <c:spPr>
            <a:solidFill>
              <a:schemeClr val="accent5">
                <a:shade val="76000"/>
              </a:schemeClr>
            </a:solidFill>
            <a:ln>
              <a:noFill/>
            </a:ln>
            <a:effectLst/>
          </c:spPr>
          <c:invertIfNegative val="0"/>
          <c:dPt>
            <c:idx val="8"/>
            <c:invertIfNegative val="0"/>
            <c:bubble3D val="0"/>
            <c:spPr>
              <a:solidFill>
                <a:srgbClr val="C00000"/>
              </a:solidFill>
              <a:ln>
                <a:noFill/>
              </a:ln>
              <a:effectLst/>
            </c:spPr>
            <c:extLst>
              <c:ext xmlns:c16="http://schemas.microsoft.com/office/drawing/2014/chart" uri="{C3380CC4-5D6E-409C-BE32-E72D297353CC}">
                <c16:uniqueId val="{00000001-C1A4-4804-A67F-F92CEED71F55}"/>
              </c:ext>
            </c:extLst>
          </c:dPt>
          <c:cat>
            <c:strRef>
              <c:f>'Program-Based Ranker'!$A$5:$A$14</c:f>
              <c:strCache>
                <c:ptCount val="10"/>
                <c:pt idx="0">
                  <c:v>Jeopardy!</c:v>
                </c:pt>
                <c:pt idx="1">
                  <c:v>Wheel of Fortune</c:v>
                </c:pt>
                <c:pt idx="2">
                  <c:v>NBC Nightly News</c:v>
                </c:pt>
                <c:pt idx="3">
                  <c:v>Chicago Med</c:v>
                </c:pt>
                <c:pt idx="4">
                  <c:v>News 2 at 6pm</c:v>
                </c:pt>
                <c:pt idx="5">
                  <c:v>Night Court</c:v>
                </c:pt>
                <c:pt idx="6">
                  <c:v>Chicago Fire</c:v>
                </c:pt>
                <c:pt idx="7">
                  <c:v>Law &amp; Order</c:v>
                </c:pt>
                <c:pt idx="8">
                  <c:v>CBS Evening News</c:v>
                </c:pt>
                <c:pt idx="9">
                  <c:v>Law &amp; Order: Special Victims Unit</c:v>
                </c:pt>
              </c:strCache>
              <c:extLst/>
            </c:strRef>
          </c:cat>
          <c:val>
            <c:numRef>
              <c:f>'Program-Based Ranker'!$G$5:$G$14</c:f>
              <c:numCache>
                <c:formatCode>#,##0</c:formatCode>
                <c:ptCount val="10"/>
                <c:pt idx="0">
                  <c:v>12638.4512</c:v>
                </c:pt>
                <c:pt idx="1">
                  <c:v>11745.816500000001</c:v>
                </c:pt>
                <c:pt idx="2">
                  <c:v>10844.098900000001</c:v>
                </c:pt>
                <c:pt idx="3">
                  <c:v>8726.7006999999994</c:v>
                </c:pt>
                <c:pt idx="4">
                  <c:v>8480.5895999999993</c:v>
                </c:pt>
                <c:pt idx="5">
                  <c:v>8120.3953000000001</c:v>
                </c:pt>
                <c:pt idx="6">
                  <c:v>7861.9197000000004</c:v>
                </c:pt>
                <c:pt idx="7">
                  <c:v>7607.7950000000001</c:v>
                </c:pt>
                <c:pt idx="8">
                  <c:v>7554.3689999999997</c:v>
                </c:pt>
                <c:pt idx="9">
                  <c:v>7189.7103999999999</c:v>
                </c:pt>
              </c:numCache>
            </c:numRef>
          </c:val>
          <c:extLst>
            <c:ext xmlns:c16="http://schemas.microsoft.com/office/drawing/2014/chart" uri="{C3380CC4-5D6E-409C-BE32-E72D297353CC}">
              <c16:uniqueId val="{00000002-C1A4-4804-A67F-F92CEED71F55}"/>
            </c:ext>
          </c:extLst>
        </c:ser>
        <c:dLbls>
          <c:showLegendKey val="0"/>
          <c:showVal val="0"/>
          <c:showCatName val="0"/>
          <c:showSerName val="0"/>
          <c:showPercent val="0"/>
          <c:showBubbleSize val="0"/>
        </c:dLbls>
        <c:gapWidth val="219"/>
        <c:overlap val="-27"/>
        <c:axId val="647710175"/>
        <c:axId val="647711007"/>
        <c:extLst>
          <c:ext xmlns:c15="http://schemas.microsoft.com/office/drawing/2012/chart" uri="{02D57815-91ED-43cb-92C2-25804820EDAC}">
            <c15:filteredBarSeries>
              <c15:ser>
                <c:idx val="0"/>
                <c:order val="0"/>
                <c:spPr>
                  <a:solidFill>
                    <a:schemeClr val="accent1">
                      <a:shade val="76000"/>
                    </a:schemeClr>
                  </a:solidFill>
                  <a:ln>
                    <a:noFill/>
                  </a:ln>
                  <a:effectLst/>
                </c:spPr>
                <c:invertIfNegative val="0"/>
                <c:cat>
                  <c:strRef>
                    <c:extLst>
                      <c:ext uri="{02D57815-91ED-43cb-92C2-25804820EDAC}">
                        <c15:formulaRef>
                          <c15:sqref>'Program-Based Ranker'!$A$5:$A$14</c15:sqref>
                        </c15:formulaRef>
                      </c:ext>
                    </c:extLst>
                    <c:strCache>
                      <c:ptCount val="10"/>
                      <c:pt idx="0">
                        <c:v>Jeopardy!</c:v>
                      </c:pt>
                      <c:pt idx="1">
                        <c:v>Wheel of Fortune</c:v>
                      </c:pt>
                      <c:pt idx="2">
                        <c:v>NBC Nightly News</c:v>
                      </c:pt>
                      <c:pt idx="3">
                        <c:v>Chicago Med</c:v>
                      </c:pt>
                      <c:pt idx="4">
                        <c:v>News 2 at 6pm</c:v>
                      </c:pt>
                      <c:pt idx="5">
                        <c:v>Night Court</c:v>
                      </c:pt>
                      <c:pt idx="6">
                        <c:v>Chicago Fire</c:v>
                      </c:pt>
                      <c:pt idx="7">
                        <c:v>Law &amp; Order</c:v>
                      </c:pt>
                      <c:pt idx="8">
                        <c:v>CBS Evening News</c:v>
                      </c:pt>
                      <c:pt idx="9">
                        <c:v>Law &amp; Order: Special Victims Unit</c:v>
                      </c:pt>
                    </c:strCache>
                  </c:strRef>
                </c:cat>
                <c:val>
                  <c:numRef>
                    <c:extLst>
                      <c:ext uri="{02D57815-91ED-43cb-92C2-25804820EDAC}">
                        <c15:formulaRef>
                          <c15:sqref>'Program-Based Ranker'!$C$5:$C$14</c15:sqref>
                        </c15:formulaRef>
                      </c:ext>
                    </c:extLst>
                    <c:numCache>
                      <c:formatCode>#,##0</c:formatCode>
                      <c:ptCount val="10"/>
                      <c:pt idx="0">
                        <c:v>22</c:v>
                      </c:pt>
                      <c:pt idx="1">
                        <c:v>22</c:v>
                      </c:pt>
                      <c:pt idx="2">
                        <c:v>22</c:v>
                      </c:pt>
                      <c:pt idx="3">
                        <c:v>4</c:v>
                      </c:pt>
                      <c:pt idx="4">
                        <c:v>22</c:v>
                      </c:pt>
                      <c:pt idx="5">
                        <c:v>4</c:v>
                      </c:pt>
                      <c:pt idx="6">
                        <c:v>4</c:v>
                      </c:pt>
                      <c:pt idx="7">
                        <c:v>4</c:v>
                      </c:pt>
                      <c:pt idx="8">
                        <c:v>21</c:v>
                      </c:pt>
                      <c:pt idx="9">
                        <c:v>4</c:v>
                      </c:pt>
                    </c:numCache>
                  </c:numRef>
                </c:val>
                <c:extLst>
                  <c:ext xmlns:c16="http://schemas.microsoft.com/office/drawing/2014/chart" uri="{C3380CC4-5D6E-409C-BE32-E72D297353CC}">
                    <c16:uniqueId val="{00000003-C1A4-4804-A67F-F92CEED71F55}"/>
                  </c:ext>
                </c:extLst>
              </c15:ser>
            </c15:filteredBarSeries>
            <c15:filteredBarSeries>
              <c15:ser>
                <c:idx val="1"/>
                <c:order val="1"/>
                <c:spPr>
                  <a:solidFill>
                    <a:schemeClr val="accent2">
                      <a:shade val="76000"/>
                    </a:schemeClr>
                  </a:solidFill>
                  <a:ln>
                    <a:noFill/>
                  </a:ln>
                  <a:effectLst/>
                </c:spPr>
                <c:invertIfNegative val="0"/>
                <c:cat>
                  <c:strRef>
                    <c:extLst xmlns:c15="http://schemas.microsoft.com/office/drawing/2012/chart">
                      <c:ext xmlns:c15="http://schemas.microsoft.com/office/drawing/2012/chart" uri="{02D57815-91ED-43cb-92C2-25804820EDAC}">
                        <c15:formulaRef>
                          <c15:sqref>'Program-Based Ranker'!$A$5:$A$14</c15:sqref>
                        </c15:formulaRef>
                      </c:ext>
                    </c:extLst>
                    <c:strCache>
                      <c:ptCount val="10"/>
                      <c:pt idx="0">
                        <c:v>Jeopardy!</c:v>
                      </c:pt>
                      <c:pt idx="1">
                        <c:v>Wheel of Fortune</c:v>
                      </c:pt>
                      <c:pt idx="2">
                        <c:v>NBC Nightly News</c:v>
                      </c:pt>
                      <c:pt idx="3">
                        <c:v>Chicago Med</c:v>
                      </c:pt>
                      <c:pt idx="4">
                        <c:v>News 2 at 6pm</c:v>
                      </c:pt>
                      <c:pt idx="5">
                        <c:v>Night Court</c:v>
                      </c:pt>
                      <c:pt idx="6">
                        <c:v>Chicago Fire</c:v>
                      </c:pt>
                      <c:pt idx="7">
                        <c:v>Law &amp; Order</c:v>
                      </c:pt>
                      <c:pt idx="8">
                        <c:v>CBS Evening News</c:v>
                      </c:pt>
                      <c:pt idx="9">
                        <c:v>Law &amp; Order: Special Victims Unit</c:v>
                      </c:pt>
                    </c:strCache>
                  </c:strRef>
                </c:cat>
                <c:val>
                  <c:numRef>
                    <c:extLst xmlns:c15="http://schemas.microsoft.com/office/drawing/2012/chart">
                      <c:ext xmlns:c15="http://schemas.microsoft.com/office/drawing/2012/chart" uri="{02D57815-91ED-43cb-92C2-25804820EDAC}">
                        <c15:formulaRef>
                          <c15:sqref>'Program-Based Ranker'!$D$5:$D$14</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04-C1A4-4804-A67F-F92CEED71F55}"/>
                  </c:ext>
                </c:extLst>
              </c15:ser>
            </c15:filteredBarSeries>
            <c15:filteredBarSeries>
              <c15:ser>
                <c:idx val="2"/>
                <c:order val="2"/>
                <c:spPr>
                  <a:solidFill>
                    <a:schemeClr val="accent3">
                      <a:shade val="76000"/>
                    </a:schemeClr>
                  </a:solidFill>
                  <a:ln>
                    <a:noFill/>
                  </a:ln>
                  <a:effectLst/>
                </c:spPr>
                <c:invertIfNegative val="0"/>
                <c:cat>
                  <c:strRef>
                    <c:extLst xmlns:c15="http://schemas.microsoft.com/office/drawing/2012/chart">
                      <c:ext xmlns:c15="http://schemas.microsoft.com/office/drawing/2012/chart" uri="{02D57815-91ED-43cb-92C2-25804820EDAC}">
                        <c15:formulaRef>
                          <c15:sqref>'Program-Based Ranker'!$A$5:$A$14</c15:sqref>
                        </c15:formulaRef>
                      </c:ext>
                    </c:extLst>
                    <c:strCache>
                      <c:ptCount val="10"/>
                      <c:pt idx="0">
                        <c:v>Jeopardy!</c:v>
                      </c:pt>
                      <c:pt idx="1">
                        <c:v>Wheel of Fortune</c:v>
                      </c:pt>
                      <c:pt idx="2">
                        <c:v>NBC Nightly News</c:v>
                      </c:pt>
                      <c:pt idx="3">
                        <c:v>Chicago Med</c:v>
                      </c:pt>
                      <c:pt idx="4">
                        <c:v>News 2 at 6pm</c:v>
                      </c:pt>
                      <c:pt idx="5">
                        <c:v>Night Court</c:v>
                      </c:pt>
                      <c:pt idx="6">
                        <c:v>Chicago Fire</c:v>
                      </c:pt>
                      <c:pt idx="7">
                        <c:v>Law &amp; Order</c:v>
                      </c:pt>
                      <c:pt idx="8">
                        <c:v>CBS Evening News</c:v>
                      </c:pt>
                      <c:pt idx="9">
                        <c:v>Law &amp; Order: Special Victims Unit</c:v>
                      </c:pt>
                    </c:strCache>
                  </c:strRef>
                </c:cat>
                <c:val>
                  <c:numRef>
                    <c:extLst xmlns:c15="http://schemas.microsoft.com/office/drawing/2012/chart">
                      <c:ext xmlns:c15="http://schemas.microsoft.com/office/drawing/2012/chart" uri="{02D57815-91ED-43cb-92C2-25804820EDAC}">
                        <c15:formulaRef>
                          <c15:sqref>'Program-Based Ranker'!$E$5:$E$14</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05-C1A4-4804-A67F-F92CEED71F55}"/>
                  </c:ext>
                </c:extLst>
              </c15:ser>
            </c15:filteredBarSeries>
            <c15:filteredBarSeries>
              <c15:ser>
                <c:idx val="3"/>
                <c:order val="3"/>
                <c:spPr>
                  <a:solidFill>
                    <a:schemeClr val="accent4">
                      <a:shade val="76000"/>
                    </a:schemeClr>
                  </a:solidFill>
                  <a:ln>
                    <a:noFill/>
                  </a:ln>
                  <a:effectLst/>
                </c:spPr>
                <c:invertIfNegative val="0"/>
                <c:cat>
                  <c:strRef>
                    <c:extLst xmlns:c15="http://schemas.microsoft.com/office/drawing/2012/chart">
                      <c:ext xmlns:c15="http://schemas.microsoft.com/office/drawing/2012/chart" uri="{02D57815-91ED-43cb-92C2-25804820EDAC}">
                        <c15:formulaRef>
                          <c15:sqref>'Program-Based Ranker'!$A$5:$A$14</c15:sqref>
                        </c15:formulaRef>
                      </c:ext>
                    </c:extLst>
                    <c:strCache>
                      <c:ptCount val="10"/>
                      <c:pt idx="0">
                        <c:v>Jeopardy!</c:v>
                      </c:pt>
                      <c:pt idx="1">
                        <c:v>Wheel of Fortune</c:v>
                      </c:pt>
                      <c:pt idx="2">
                        <c:v>NBC Nightly News</c:v>
                      </c:pt>
                      <c:pt idx="3">
                        <c:v>Chicago Med</c:v>
                      </c:pt>
                      <c:pt idx="4">
                        <c:v>News 2 at 6pm</c:v>
                      </c:pt>
                      <c:pt idx="5">
                        <c:v>Night Court</c:v>
                      </c:pt>
                      <c:pt idx="6">
                        <c:v>Chicago Fire</c:v>
                      </c:pt>
                      <c:pt idx="7">
                        <c:v>Law &amp; Order</c:v>
                      </c:pt>
                      <c:pt idx="8">
                        <c:v>CBS Evening News</c:v>
                      </c:pt>
                      <c:pt idx="9">
                        <c:v>Law &amp; Order: Special Victims Unit</c:v>
                      </c:pt>
                    </c:strCache>
                  </c:strRef>
                </c:cat>
                <c:val>
                  <c:numRef>
                    <c:extLst xmlns:c15="http://schemas.microsoft.com/office/drawing/2012/chart">
                      <c:ext xmlns:c15="http://schemas.microsoft.com/office/drawing/2012/chart" uri="{02D57815-91ED-43cb-92C2-25804820EDAC}">
                        <c15:formulaRef>
                          <c15:sqref>'Program-Based Ranker'!$F$5:$F$14</c15:sqref>
                        </c15:formulaRef>
                      </c:ext>
                    </c:extLst>
                    <c:numCache>
                      <c:formatCode>#,##0.0</c:formatCode>
                      <c:ptCount val="10"/>
                      <c:pt idx="0">
                        <c:v>10.463800000000001</c:v>
                      </c:pt>
                      <c:pt idx="1">
                        <c:v>9.7247000000000003</c:v>
                      </c:pt>
                      <c:pt idx="2">
                        <c:v>8.9781999999999993</c:v>
                      </c:pt>
                      <c:pt idx="3">
                        <c:v>7.2251000000000003</c:v>
                      </c:pt>
                      <c:pt idx="4">
                        <c:v>7.0213000000000001</c:v>
                      </c:pt>
                      <c:pt idx="5">
                        <c:v>6.7230999999999996</c:v>
                      </c:pt>
                      <c:pt idx="6">
                        <c:v>6.5091000000000001</c:v>
                      </c:pt>
                      <c:pt idx="7">
                        <c:v>6.2987000000000002</c:v>
                      </c:pt>
                      <c:pt idx="8">
                        <c:v>6.2545000000000002</c:v>
                      </c:pt>
                      <c:pt idx="9">
                        <c:v>5.9526000000000003</c:v>
                      </c:pt>
                    </c:numCache>
                  </c:numRef>
                </c:val>
                <c:extLst xmlns:c15="http://schemas.microsoft.com/office/drawing/2012/chart">
                  <c:ext xmlns:c16="http://schemas.microsoft.com/office/drawing/2014/chart" uri="{C3380CC4-5D6E-409C-BE32-E72D297353CC}">
                    <c16:uniqueId val="{00000006-C1A4-4804-A67F-F92CEED71F55}"/>
                  </c:ext>
                </c:extLst>
              </c15:ser>
            </c15:filteredBarSeries>
            <c15:filteredBarSeries>
              <c15:ser>
                <c:idx val="5"/>
                <c:order val="5"/>
                <c:spPr>
                  <a:solidFill>
                    <a:schemeClr val="accent6">
                      <a:shade val="76000"/>
                    </a:schemeClr>
                  </a:solidFill>
                  <a:ln>
                    <a:noFill/>
                  </a:ln>
                  <a:effectLst/>
                </c:spPr>
                <c:invertIfNegative val="0"/>
                <c:cat>
                  <c:strRef>
                    <c:extLst xmlns:c15="http://schemas.microsoft.com/office/drawing/2012/chart">
                      <c:ext xmlns:c15="http://schemas.microsoft.com/office/drawing/2012/chart" uri="{02D57815-91ED-43cb-92C2-25804820EDAC}">
                        <c15:formulaRef>
                          <c15:sqref>'Program-Based Ranker'!$A$5:$A$14</c15:sqref>
                        </c15:formulaRef>
                      </c:ext>
                    </c:extLst>
                    <c:strCache>
                      <c:ptCount val="10"/>
                      <c:pt idx="0">
                        <c:v>Jeopardy!</c:v>
                      </c:pt>
                      <c:pt idx="1">
                        <c:v>Wheel of Fortune</c:v>
                      </c:pt>
                      <c:pt idx="2">
                        <c:v>NBC Nightly News</c:v>
                      </c:pt>
                      <c:pt idx="3">
                        <c:v>Chicago Med</c:v>
                      </c:pt>
                      <c:pt idx="4">
                        <c:v>News 2 at 6pm</c:v>
                      </c:pt>
                      <c:pt idx="5">
                        <c:v>Night Court</c:v>
                      </c:pt>
                      <c:pt idx="6">
                        <c:v>Chicago Fire</c:v>
                      </c:pt>
                      <c:pt idx="7">
                        <c:v>Law &amp; Order</c:v>
                      </c:pt>
                      <c:pt idx="8">
                        <c:v>CBS Evening News</c:v>
                      </c:pt>
                      <c:pt idx="9">
                        <c:v>Law &amp; Order: Special Victims Unit</c:v>
                      </c:pt>
                    </c:strCache>
                  </c:strRef>
                </c:cat>
                <c:val>
                  <c:numRef>
                    <c:extLst xmlns:c15="http://schemas.microsoft.com/office/drawing/2012/chart">
                      <c:ext xmlns:c15="http://schemas.microsoft.com/office/drawing/2012/chart" uri="{02D57815-91ED-43cb-92C2-25804820EDAC}">
                        <c15:formulaRef>
                          <c15:sqref>'Program-Based Ranker'!$H$5:$H$14</c15:sqref>
                        </c15:formulaRef>
                      </c:ext>
                    </c:extLst>
                    <c:numCache>
                      <c:formatCode>#,##0</c:formatCode>
                      <c:ptCount val="10"/>
                      <c:pt idx="0">
                        <c:v>100.0872</c:v>
                      </c:pt>
                      <c:pt idx="1">
                        <c:v>96.412999999999997</c:v>
                      </c:pt>
                      <c:pt idx="2">
                        <c:v>103.1559</c:v>
                      </c:pt>
                      <c:pt idx="3">
                        <c:v>97.374300000000005</c:v>
                      </c:pt>
                      <c:pt idx="4">
                        <c:v>105.1267</c:v>
                      </c:pt>
                      <c:pt idx="5">
                        <c:v>105.81359999999999</c:v>
                      </c:pt>
                      <c:pt idx="6">
                        <c:v>96.426000000000002</c:v>
                      </c:pt>
                      <c:pt idx="7">
                        <c:v>97.903599999999997</c:v>
                      </c:pt>
                      <c:pt idx="8">
                        <c:v>74.0655</c:v>
                      </c:pt>
                      <c:pt idx="9">
                        <c:v>96.803799999999995</c:v>
                      </c:pt>
                    </c:numCache>
                  </c:numRef>
                </c:val>
                <c:extLst xmlns:c15="http://schemas.microsoft.com/office/drawing/2012/chart">
                  <c:ext xmlns:c16="http://schemas.microsoft.com/office/drawing/2014/chart" uri="{C3380CC4-5D6E-409C-BE32-E72D297353CC}">
                    <c16:uniqueId val="{00000007-C1A4-4804-A67F-F92CEED71F55}"/>
                  </c:ext>
                </c:extLst>
              </c15:ser>
            </c15:filteredBarSeries>
            <c15:filteredBarSeries>
              <c15:ser>
                <c:idx val="6"/>
                <c:order val="6"/>
                <c:spPr>
                  <a:solidFill>
                    <a:schemeClr val="accent1">
                      <a:tint val="77000"/>
                    </a:schemeClr>
                  </a:solidFill>
                  <a:ln>
                    <a:noFill/>
                  </a:ln>
                  <a:effectLst/>
                </c:spPr>
                <c:invertIfNegative val="0"/>
                <c:cat>
                  <c:strRef>
                    <c:extLst xmlns:c15="http://schemas.microsoft.com/office/drawing/2012/chart">
                      <c:ext xmlns:c15="http://schemas.microsoft.com/office/drawing/2012/chart" uri="{02D57815-91ED-43cb-92C2-25804820EDAC}">
                        <c15:formulaRef>
                          <c15:sqref>'Program-Based Ranker'!$A$5:$A$14</c15:sqref>
                        </c15:formulaRef>
                      </c:ext>
                    </c:extLst>
                    <c:strCache>
                      <c:ptCount val="10"/>
                      <c:pt idx="0">
                        <c:v>Jeopardy!</c:v>
                      </c:pt>
                      <c:pt idx="1">
                        <c:v>Wheel of Fortune</c:v>
                      </c:pt>
                      <c:pt idx="2">
                        <c:v>NBC Nightly News</c:v>
                      </c:pt>
                      <c:pt idx="3">
                        <c:v>Chicago Med</c:v>
                      </c:pt>
                      <c:pt idx="4">
                        <c:v>News 2 at 6pm</c:v>
                      </c:pt>
                      <c:pt idx="5">
                        <c:v>Night Court</c:v>
                      </c:pt>
                      <c:pt idx="6">
                        <c:v>Chicago Fire</c:v>
                      </c:pt>
                      <c:pt idx="7">
                        <c:v>Law &amp; Order</c:v>
                      </c:pt>
                      <c:pt idx="8">
                        <c:v>CBS Evening News</c:v>
                      </c:pt>
                      <c:pt idx="9">
                        <c:v>Law &amp; Order: Special Victims Unit</c:v>
                      </c:pt>
                    </c:strCache>
                  </c:strRef>
                </c:cat>
                <c:val>
                  <c:numRef>
                    <c:extLst xmlns:c15="http://schemas.microsoft.com/office/drawing/2012/chart">
                      <c:ext xmlns:c15="http://schemas.microsoft.com/office/drawing/2012/chart" uri="{02D57815-91ED-43cb-92C2-25804820EDAC}">
                        <c15:formulaRef>
                          <c15:sqref>'Program-Based Ranker'!$I$5:$I$14</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8-C1A4-4804-A67F-F92CEED71F55}"/>
                  </c:ext>
                </c:extLst>
              </c15:ser>
            </c15:filteredBarSeries>
            <c15:filteredBarSeries>
              <c15:ser>
                <c:idx val="7"/>
                <c:order val="7"/>
                <c:spPr>
                  <a:solidFill>
                    <a:schemeClr val="accent2">
                      <a:tint val="77000"/>
                    </a:schemeClr>
                  </a:solidFill>
                  <a:ln>
                    <a:noFill/>
                  </a:ln>
                  <a:effectLst/>
                </c:spPr>
                <c:invertIfNegative val="0"/>
                <c:cat>
                  <c:strRef>
                    <c:extLst xmlns:c15="http://schemas.microsoft.com/office/drawing/2012/chart">
                      <c:ext xmlns:c15="http://schemas.microsoft.com/office/drawing/2012/chart" uri="{02D57815-91ED-43cb-92C2-25804820EDAC}">
                        <c15:formulaRef>
                          <c15:sqref>'Program-Based Ranker'!$A$5:$A$14</c15:sqref>
                        </c15:formulaRef>
                      </c:ext>
                    </c:extLst>
                    <c:strCache>
                      <c:ptCount val="10"/>
                      <c:pt idx="0">
                        <c:v>Jeopardy!</c:v>
                      </c:pt>
                      <c:pt idx="1">
                        <c:v>Wheel of Fortune</c:v>
                      </c:pt>
                      <c:pt idx="2">
                        <c:v>NBC Nightly News</c:v>
                      </c:pt>
                      <c:pt idx="3">
                        <c:v>Chicago Med</c:v>
                      </c:pt>
                      <c:pt idx="4">
                        <c:v>News 2 at 6pm</c:v>
                      </c:pt>
                      <c:pt idx="5">
                        <c:v>Night Court</c:v>
                      </c:pt>
                      <c:pt idx="6">
                        <c:v>Chicago Fire</c:v>
                      </c:pt>
                      <c:pt idx="7">
                        <c:v>Law &amp; Order</c:v>
                      </c:pt>
                      <c:pt idx="8">
                        <c:v>CBS Evening News</c:v>
                      </c:pt>
                      <c:pt idx="9">
                        <c:v>Law &amp; Order: Special Victims Unit</c:v>
                      </c:pt>
                    </c:strCache>
                  </c:strRef>
                </c:cat>
                <c:val>
                  <c:numRef>
                    <c:extLst xmlns:c15="http://schemas.microsoft.com/office/drawing/2012/chart">
                      <c:ext xmlns:c15="http://schemas.microsoft.com/office/drawing/2012/chart" uri="{02D57815-91ED-43cb-92C2-25804820EDAC}">
                        <c15:formulaRef>
                          <c15:sqref>'Program-Based Ranker'!$J$5:$J$14</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9-C1A4-4804-A67F-F92CEED71F55}"/>
                  </c:ext>
                </c:extLst>
              </c15:ser>
            </c15:filteredBarSeries>
            <c15:filteredBarSeries>
              <c15:ser>
                <c:idx val="8"/>
                <c:order val="8"/>
                <c:spPr>
                  <a:solidFill>
                    <a:schemeClr val="accent3">
                      <a:tint val="77000"/>
                    </a:schemeClr>
                  </a:solidFill>
                  <a:ln>
                    <a:noFill/>
                  </a:ln>
                  <a:effectLst/>
                </c:spPr>
                <c:invertIfNegative val="0"/>
                <c:cat>
                  <c:strRef>
                    <c:extLst xmlns:c15="http://schemas.microsoft.com/office/drawing/2012/chart">
                      <c:ext xmlns:c15="http://schemas.microsoft.com/office/drawing/2012/chart" uri="{02D57815-91ED-43cb-92C2-25804820EDAC}">
                        <c15:formulaRef>
                          <c15:sqref>'Program-Based Ranker'!$A$5:$A$14</c15:sqref>
                        </c15:formulaRef>
                      </c:ext>
                    </c:extLst>
                    <c:strCache>
                      <c:ptCount val="10"/>
                      <c:pt idx="0">
                        <c:v>Jeopardy!</c:v>
                      </c:pt>
                      <c:pt idx="1">
                        <c:v>Wheel of Fortune</c:v>
                      </c:pt>
                      <c:pt idx="2">
                        <c:v>NBC Nightly News</c:v>
                      </c:pt>
                      <c:pt idx="3">
                        <c:v>Chicago Med</c:v>
                      </c:pt>
                      <c:pt idx="4">
                        <c:v>News 2 at 6pm</c:v>
                      </c:pt>
                      <c:pt idx="5">
                        <c:v>Night Court</c:v>
                      </c:pt>
                      <c:pt idx="6">
                        <c:v>Chicago Fire</c:v>
                      </c:pt>
                      <c:pt idx="7">
                        <c:v>Law &amp; Order</c:v>
                      </c:pt>
                      <c:pt idx="8">
                        <c:v>CBS Evening News</c:v>
                      </c:pt>
                      <c:pt idx="9">
                        <c:v>Law &amp; Order: Special Victims Unit</c:v>
                      </c:pt>
                    </c:strCache>
                  </c:strRef>
                </c:cat>
                <c:val>
                  <c:numRef>
                    <c:extLst xmlns:c15="http://schemas.microsoft.com/office/drawing/2012/chart">
                      <c:ext xmlns:c15="http://schemas.microsoft.com/office/drawing/2012/chart" uri="{02D57815-91ED-43cb-92C2-25804820EDAC}">
                        <c15:formulaRef>
                          <c15:sqref>'Program-Based Ranker'!$K$5:$K$14</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A-C1A4-4804-A67F-F92CEED71F55}"/>
                  </c:ext>
                </c:extLst>
              </c15:ser>
            </c15:filteredBarSeries>
          </c:ext>
        </c:extLst>
      </c:barChart>
      <c:catAx>
        <c:axId val="647710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711007"/>
        <c:crosses val="autoZero"/>
        <c:auto val="1"/>
        <c:lblAlgn val="ctr"/>
        <c:lblOffset val="100"/>
        <c:noMultiLvlLbl val="0"/>
      </c:catAx>
      <c:valAx>
        <c:axId val="6477110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7101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COUNTON2.COM USERS</a:t>
            </a:r>
          </a:p>
        </c:rich>
      </c:tx>
      <c:layout>
        <c:manualLayout>
          <c:xMode val="edge"/>
          <c:yMode val="edge"/>
          <c:x val="0.44708510106871685"/>
          <c:y val="2.8699717651979921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636466818058657E-2"/>
          <c:y val="0.15909260452610494"/>
          <c:w val="0.95152929077672144"/>
          <c:h val="0.81571042068568023"/>
        </c:manualLayout>
      </c:layout>
      <c:pie3DChart>
        <c:varyColors val="1"/>
        <c:ser>
          <c:idx val="0"/>
          <c:order val="0"/>
          <c:tx>
            <c:strRef>
              <c:f>Sheet1!$B$1</c:f>
              <c:strCache>
                <c:ptCount val="1"/>
                <c:pt idx="0">
                  <c:v>GENDER</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C361-4C8B-BBD5-8C204699E60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C361-4C8B-BBD5-8C204699E60A}"/>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C361-4C8B-BBD5-8C204699E60A}"/>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C361-4C8B-BBD5-8C204699E60A}"/>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C361-4C8B-BBD5-8C204699E60A}"/>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C361-4C8B-BBD5-8C204699E60A}"/>
              </c:ext>
            </c:extLst>
          </c:dPt>
          <c:dLbls>
            <c:dLbl>
              <c:idx val="0"/>
              <c:layout>
                <c:manualLayout>
                  <c:x val="-0.20881271678902819"/>
                  <c:y val="2.9940723840268593E-2"/>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C361-4C8B-BBD5-8C204699E60A}"/>
                </c:ext>
              </c:extLst>
            </c:dLbl>
            <c:dLbl>
              <c:idx val="1"/>
              <c:layout>
                <c:manualLayout>
                  <c:x val="0.23112079337613989"/>
                  <c:y val="-0.19098511070887264"/>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1C5A94FD-8CB8-467E-AD60-0609309EE898}" type="CATEGORYNAME">
                      <a:rPr lang="en-US" smtClean="0"/>
                      <a:pPr>
                        <a:defRPr>
                          <a:solidFill>
                            <a:schemeClr val="accent1"/>
                          </a:solidFill>
                        </a:defRPr>
                      </a:pPr>
                      <a:t>[CATEGORY NAME]</a:t>
                    </a:fld>
                    <a:r>
                      <a:rPr lang="en-US" baseline="0" dirty="0"/>
                      <a:t>
</a:t>
                    </a:r>
                    <a:fld id="{56503994-32E3-4747-8096-B63D8505A5B9}" type="PERCENTAGE">
                      <a:rPr lang="en-US" baseline="0"/>
                      <a:pPr>
                        <a:defRPr>
                          <a:solidFill>
                            <a:schemeClr val="accent1"/>
                          </a:solidFill>
                        </a:defRPr>
                      </a:pPr>
                      <a:t>[PERCENTAGE]</a:t>
                    </a:fld>
                    <a:endParaRPr lang="en-US" baseline="0" dirty="0"/>
                  </a:p>
                </c:rich>
              </c:tx>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C361-4C8B-BBD5-8C204699E60A}"/>
                </c:ext>
              </c:extLst>
            </c:dLbl>
            <c:dLbl>
              <c:idx val="2"/>
              <c:layout>
                <c:manualLayout>
                  <c:x val="0.18735527732658147"/>
                  <c:y val="3.3940317876749844E-2"/>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3"/>
                      </a:solidFill>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C361-4C8B-BBD5-8C204699E60A}"/>
                </c:ext>
              </c:extLst>
            </c:dLbl>
            <c:dLbl>
              <c:idx val="3"/>
              <c:layout>
                <c:manualLayout>
                  <c:x val="-0.10142803929413456"/>
                  <c:y val="0.13861673112201062"/>
                </c:manualLayout>
              </c:layout>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4"/>
                      </a:solidFill>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C361-4C8B-BBD5-8C204699E60A}"/>
                </c:ext>
              </c:extLst>
            </c:dLbl>
            <c:dLbl>
              <c:idx val="4"/>
              <c:layout>
                <c:manualLayout>
                  <c:x val="-0.21784025303459259"/>
                  <c:y val="2.3256955096838453E-2"/>
                </c:manualLayout>
              </c:layout>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5"/>
                      </a:solidFill>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C361-4C8B-BBD5-8C204699E60A}"/>
                </c:ext>
              </c:extLst>
            </c:dLbl>
            <c:dLbl>
              <c:idx val="5"/>
              <c:layout>
                <c:manualLayout>
                  <c:x val="-0.10958878248159497"/>
                  <c:y val="-2.7442158579956685E-2"/>
                </c:manualLayout>
              </c:layout>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6"/>
                      </a:solidFill>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C361-4C8B-BBD5-8C204699E60A}"/>
                </c:ext>
              </c:extLst>
            </c:dLbl>
            <c:spPr>
              <a:solidFill>
                <a:srgbClr val="FFFFFF">
                  <a:alpha val="90000"/>
                </a:srgbClr>
              </a:solidFill>
              <a:ln w="12700" cap="flat" cmpd="sng" algn="ctr">
                <a:solidFill>
                  <a:srgbClr val="00CEF6"/>
                </a:solidFill>
                <a:round/>
              </a:ln>
              <a:effectLst>
                <a:outerShdw blurRad="50800" dist="38100" dir="2700000" algn="tl" rotWithShape="0">
                  <a:srgbClr val="00CEF6">
                    <a:lumMod val="75000"/>
                    <a:alpha val="40000"/>
                  </a:srgbClr>
                </a:outerShdw>
              </a:effectLst>
            </c:spPr>
            <c:dLblPos val="inEnd"/>
            <c:showLegendKey val="0"/>
            <c:showVal val="1"/>
            <c:showCatName val="1"/>
            <c:showSerName val="0"/>
            <c:showPercent val="0"/>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c:formatCode>
                <c:ptCount val="2"/>
                <c:pt idx="0">
                  <c:v>45</c:v>
                </c:pt>
                <c:pt idx="1">
                  <c:v>55</c:v>
                </c:pt>
              </c:numCache>
            </c:numRef>
          </c:val>
          <c:extLst>
            <c:ext xmlns:c16="http://schemas.microsoft.com/office/drawing/2014/chart" uri="{C3380CC4-5D6E-409C-BE32-E72D297353CC}">
              <c16:uniqueId val="{0000000C-C361-4C8B-BBD5-8C204699E60A}"/>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COUNTON2.COM</c:v>
                </c:pt>
              </c:strCache>
            </c:strRef>
          </c:tx>
          <c:spPr>
            <a:solidFill>
              <a:schemeClr val="accent1">
                <a:lumMod val="60000"/>
                <a:lumOff val="40000"/>
              </a:schemeClr>
            </a:solidFill>
            <a:ln>
              <a:noFill/>
            </a:ln>
            <a:effectLst/>
          </c:spPr>
          <c:invertIfNegative val="0"/>
          <c:dPt>
            <c:idx val="0"/>
            <c:invertIfNegative val="0"/>
            <c:bubble3D val="0"/>
            <c:extLst>
              <c:ext xmlns:c16="http://schemas.microsoft.com/office/drawing/2014/chart" uri="{C3380CC4-5D6E-409C-BE32-E72D297353CC}">
                <c16:uniqueId val="{00000001-4CB3-4533-8650-E5269BA40E9F}"/>
              </c:ext>
            </c:extLst>
          </c:dPt>
          <c:dPt>
            <c:idx val="1"/>
            <c:invertIfNegative val="0"/>
            <c:bubble3D val="0"/>
            <c:extLst>
              <c:ext xmlns:c16="http://schemas.microsoft.com/office/drawing/2014/chart" uri="{C3380CC4-5D6E-409C-BE32-E72D297353CC}">
                <c16:uniqueId val="{00000003-4CB3-4533-8650-E5269BA40E9F}"/>
              </c:ext>
            </c:extLst>
          </c:dPt>
          <c:dPt>
            <c:idx val="2"/>
            <c:invertIfNegative val="0"/>
            <c:bubble3D val="0"/>
            <c:extLst>
              <c:ext xmlns:c16="http://schemas.microsoft.com/office/drawing/2014/chart" uri="{C3380CC4-5D6E-409C-BE32-E72D297353CC}">
                <c16:uniqueId val="{00000005-4CB3-4533-8650-E5269BA40E9F}"/>
              </c:ext>
            </c:extLst>
          </c:dPt>
          <c:dPt>
            <c:idx val="3"/>
            <c:invertIfNegative val="0"/>
            <c:bubble3D val="0"/>
            <c:extLst>
              <c:ext xmlns:c16="http://schemas.microsoft.com/office/drawing/2014/chart" uri="{C3380CC4-5D6E-409C-BE32-E72D297353CC}">
                <c16:uniqueId val="{00000007-4CB3-4533-8650-E5269BA40E9F}"/>
              </c:ext>
            </c:extLst>
          </c:dPt>
          <c:dLbls>
            <c:dLbl>
              <c:idx val="0"/>
              <c:layout>
                <c:manualLayout>
                  <c:x val="2.6374517315182126E-3"/>
                  <c:y val="0.1710064337311566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B3-4533-8650-E5269BA40E9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18-24</c:v>
                </c:pt>
                <c:pt idx="1">
                  <c:v>25-34</c:v>
                </c:pt>
                <c:pt idx="2">
                  <c:v>35-44</c:v>
                </c:pt>
                <c:pt idx="3">
                  <c:v>45-54</c:v>
                </c:pt>
                <c:pt idx="4">
                  <c:v>55-64</c:v>
                </c:pt>
                <c:pt idx="5">
                  <c:v>65+</c:v>
                </c:pt>
              </c:strCache>
            </c:strRef>
          </c:cat>
          <c:val>
            <c:numRef>
              <c:f>Sheet1!$B$2:$B$7</c:f>
              <c:numCache>
                <c:formatCode>0%</c:formatCode>
                <c:ptCount val="6"/>
                <c:pt idx="0">
                  <c:v>0.08</c:v>
                </c:pt>
                <c:pt idx="1">
                  <c:v>0.19</c:v>
                </c:pt>
                <c:pt idx="2">
                  <c:v>0.21</c:v>
                </c:pt>
                <c:pt idx="3">
                  <c:v>0.2</c:v>
                </c:pt>
                <c:pt idx="4">
                  <c:v>0.18</c:v>
                </c:pt>
                <c:pt idx="5">
                  <c:v>0.14000000000000001</c:v>
                </c:pt>
              </c:numCache>
            </c:numRef>
          </c:val>
          <c:extLst>
            <c:ext xmlns:c16="http://schemas.microsoft.com/office/drawing/2014/chart" uri="{C3380CC4-5D6E-409C-BE32-E72D297353CC}">
              <c16:uniqueId val="{00000008-4CB3-4533-8650-E5269BA40E9F}"/>
            </c:ext>
          </c:extLst>
        </c:ser>
        <c:dLbls>
          <c:showLegendKey val="0"/>
          <c:showVal val="0"/>
          <c:showCatName val="0"/>
          <c:showSerName val="0"/>
          <c:showPercent val="0"/>
          <c:showBubbleSize val="0"/>
        </c:dLbls>
        <c:gapWidth val="267"/>
        <c:overlap val="-43"/>
        <c:axId val="420078144"/>
        <c:axId val="420078536"/>
      </c:barChart>
      <c:catAx>
        <c:axId val="42007814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420078536"/>
        <c:crosses val="autoZero"/>
        <c:auto val="1"/>
        <c:lblAlgn val="ctr"/>
        <c:lblOffset val="100"/>
        <c:noMultiLvlLbl val="0"/>
      </c:catAx>
      <c:valAx>
        <c:axId val="420078536"/>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42007814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956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805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967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82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918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712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260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0873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098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74"/>
        <p:cNvGrpSpPr/>
        <p:nvPr/>
      </p:nvGrpSpPr>
      <p:grpSpPr>
        <a:xfrm>
          <a:off x="0" y="0"/>
          <a:ext cx="0" cy="0"/>
          <a:chOff x="0" y="0"/>
          <a:chExt cx="0" cy="0"/>
        </a:xfrm>
      </p:grpSpPr>
      <p:sp>
        <p:nvSpPr>
          <p:cNvPr id="75" name="Google Shape;75;p3"/>
          <p:cNvSpPr/>
          <p:nvPr/>
        </p:nvSpPr>
        <p:spPr>
          <a:xfrm>
            <a:off x="-26775" y="2008375"/>
            <a:ext cx="9210650" cy="3172625"/>
          </a:xfrm>
          <a:custGeom>
            <a:avLst/>
            <a:gdLst/>
            <a:ahLst/>
            <a:cxnLst/>
            <a:rect l="l" t="t" r="r" b="b"/>
            <a:pathLst>
              <a:path w="368426" h="126905" extrusionOk="0">
                <a:moveTo>
                  <a:pt x="309" y="263"/>
                </a:moveTo>
                <a:lnTo>
                  <a:pt x="16502" y="11294"/>
                </a:lnTo>
                <a:lnTo>
                  <a:pt x="31551" y="5122"/>
                </a:lnTo>
                <a:lnTo>
                  <a:pt x="62412" y="4991"/>
                </a:lnTo>
                <a:lnTo>
                  <a:pt x="77652" y="0"/>
                </a:lnTo>
                <a:lnTo>
                  <a:pt x="92892" y="13527"/>
                </a:lnTo>
                <a:lnTo>
                  <a:pt x="107942" y="21276"/>
                </a:lnTo>
                <a:lnTo>
                  <a:pt x="122991" y="21145"/>
                </a:lnTo>
                <a:lnTo>
                  <a:pt x="138993" y="10375"/>
                </a:lnTo>
                <a:lnTo>
                  <a:pt x="154043" y="7880"/>
                </a:lnTo>
                <a:lnTo>
                  <a:pt x="168711" y="2349"/>
                </a:lnTo>
                <a:lnTo>
                  <a:pt x="184332" y="14841"/>
                </a:lnTo>
                <a:lnTo>
                  <a:pt x="199572" y="15274"/>
                </a:lnTo>
                <a:lnTo>
                  <a:pt x="214622" y="25085"/>
                </a:lnTo>
                <a:lnTo>
                  <a:pt x="230052" y="25085"/>
                </a:lnTo>
                <a:lnTo>
                  <a:pt x="246054" y="20094"/>
                </a:lnTo>
                <a:lnTo>
                  <a:pt x="261104" y="20094"/>
                </a:lnTo>
                <a:lnTo>
                  <a:pt x="275391" y="11426"/>
                </a:lnTo>
                <a:lnTo>
                  <a:pt x="291584" y="16810"/>
                </a:lnTo>
                <a:lnTo>
                  <a:pt x="305871" y="8143"/>
                </a:lnTo>
                <a:lnTo>
                  <a:pt x="336732" y="8012"/>
                </a:lnTo>
                <a:lnTo>
                  <a:pt x="351782" y="11294"/>
                </a:lnTo>
                <a:lnTo>
                  <a:pt x="367593" y="2758"/>
                </a:lnTo>
                <a:lnTo>
                  <a:pt x="368426" y="126905"/>
                </a:lnTo>
                <a:lnTo>
                  <a:pt x="0" y="126369"/>
                </a:lnTo>
                <a:close/>
              </a:path>
            </a:pathLst>
          </a:custGeom>
          <a:solidFill>
            <a:srgbClr val="AFF000">
              <a:alpha val="81920"/>
            </a:srgbClr>
          </a:solidFill>
          <a:ln>
            <a:noFill/>
          </a:ln>
        </p:spPr>
      </p:sp>
      <p:sp>
        <p:nvSpPr>
          <p:cNvPr id="76" name="Google Shape;76;p3"/>
          <p:cNvSpPr/>
          <p:nvPr/>
        </p:nvSpPr>
        <p:spPr>
          <a:xfrm>
            <a:off x="-26775" y="2139700"/>
            <a:ext cx="9210650" cy="3041300"/>
          </a:xfrm>
          <a:custGeom>
            <a:avLst/>
            <a:gdLst/>
            <a:ahLst/>
            <a:cxnLst/>
            <a:rect l="l" t="t" r="r" b="b"/>
            <a:pathLst>
              <a:path w="368426" h="121652" extrusionOk="0">
                <a:moveTo>
                  <a:pt x="309" y="5516"/>
                </a:moveTo>
                <a:lnTo>
                  <a:pt x="16692" y="11214"/>
                </a:lnTo>
                <a:lnTo>
                  <a:pt x="47172" y="11214"/>
                </a:lnTo>
                <a:lnTo>
                  <a:pt x="62412" y="6843"/>
                </a:lnTo>
                <a:lnTo>
                  <a:pt x="77652" y="16156"/>
                </a:lnTo>
                <a:lnTo>
                  <a:pt x="92892" y="16156"/>
                </a:lnTo>
                <a:lnTo>
                  <a:pt x="107370" y="11214"/>
                </a:lnTo>
                <a:lnTo>
                  <a:pt x="122610" y="8173"/>
                </a:lnTo>
                <a:lnTo>
                  <a:pt x="138612" y="8173"/>
                </a:lnTo>
                <a:lnTo>
                  <a:pt x="153852" y="10834"/>
                </a:lnTo>
                <a:lnTo>
                  <a:pt x="168711" y="7603"/>
                </a:lnTo>
                <a:lnTo>
                  <a:pt x="183951" y="12734"/>
                </a:lnTo>
                <a:lnTo>
                  <a:pt x="199572" y="20527"/>
                </a:lnTo>
                <a:lnTo>
                  <a:pt x="214050" y="15205"/>
                </a:lnTo>
                <a:lnTo>
                  <a:pt x="229671" y="15205"/>
                </a:lnTo>
                <a:lnTo>
                  <a:pt x="245292" y="5892"/>
                </a:lnTo>
                <a:lnTo>
                  <a:pt x="260532" y="11214"/>
                </a:lnTo>
                <a:lnTo>
                  <a:pt x="275772" y="11214"/>
                </a:lnTo>
                <a:lnTo>
                  <a:pt x="291012" y="6843"/>
                </a:lnTo>
                <a:lnTo>
                  <a:pt x="321492" y="6843"/>
                </a:lnTo>
                <a:lnTo>
                  <a:pt x="336732" y="15966"/>
                </a:lnTo>
                <a:lnTo>
                  <a:pt x="351210" y="12734"/>
                </a:lnTo>
                <a:lnTo>
                  <a:pt x="367593" y="0"/>
                </a:lnTo>
                <a:lnTo>
                  <a:pt x="368426" y="121652"/>
                </a:lnTo>
                <a:lnTo>
                  <a:pt x="0" y="121652"/>
                </a:lnTo>
                <a:close/>
              </a:path>
            </a:pathLst>
          </a:custGeom>
          <a:solidFill>
            <a:srgbClr val="00CEF6">
              <a:alpha val="73460"/>
            </a:srgbClr>
          </a:solidFill>
          <a:ln>
            <a:noFill/>
          </a:ln>
        </p:spPr>
      </p:sp>
      <p:sp>
        <p:nvSpPr>
          <p:cNvPr id="77" name="Google Shape;77;p3"/>
          <p:cNvSpPr/>
          <p:nvPr/>
        </p:nvSpPr>
        <p:spPr>
          <a:xfrm rot="8100000">
            <a:off x="1847981" y="1814569"/>
            <a:ext cx="122612" cy="122612"/>
          </a:xfrm>
          <a:prstGeom prst="teardrop">
            <a:avLst>
              <a:gd name="adj" fmla="val 100000"/>
            </a:avLst>
          </a:prstGeom>
          <a:solidFill>
            <a:srgbClr val="AF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8100000">
            <a:off x="6038981" y="2098419"/>
            <a:ext cx="122612" cy="122612"/>
          </a:xfrm>
          <a:prstGeom prst="teardrop">
            <a:avLst>
              <a:gd name="adj" fmla="val 100000"/>
            </a:avLst>
          </a:prstGeom>
          <a:noFill/>
          <a:ln w="28575" cap="flat" cmpd="sng">
            <a:solidFill>
              <a:srgbClr val="00CEF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8100000">
            <a:off x="7181981" y="2131769"/>
            <a:ext cx="122612" cy="122612"/>
          </a:xfrm>
          <a:prstGeom prst="teardrop">
            <a:avLst>
              <a:gd name="adj" fmla="val 100000"/>
            </a:avLst>
          </a:prstGeom>
          <a:solidFill>
            <a:srgbClr val="00C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3"/>
          <p:cNvGrpSpPr/>
          <p:nvPr/>
        </p:nvGrpSpPr>
        <p:grpSpPr>
          <a:xfrm>
            <a:off x="-9525" y="2024075"/>
            <a:ext cx="9167825" cy="595300"/>
            <a:chOff x="-9525" y="4462475"/>
            <a:chExt cx="9167825" cy="595300"/>
          </a:xfrm>
        </p:grpSpPr>
        <p:sp>
          <p:nvSpPr>
            <p:cNvPr id="81" name="Google Shape;81;p3"/>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82" name="Google Shape;82;p3"/>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83" name="Google Shape;83;p3"/>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84" name="Google Shape;84;p3"/>
          <p:cNvGrpSpPr/>
          <p:nvPr/>
        </p:nvGrpSpPr>
        <p:grpSpPr>
          <a:xfrm>
            <a:off x="-42837" y="2005088"/>
            <a:ext cx="9229575" cy="642787"/>
            <a:chOff x="-42837" y="4443488"/>
            <a:chExt cx="9229575" cy="642787"/>
          </a:xfrm>
        </p:grpSpPr>
        <p:sp>
          <p:nvSpPr>
            <p:cNvPr id="85" name="Google Shape;85;p3"/>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3"/>
          <p:cNvSpPr/>
          <p:nvPr/>
        </p:nvSpPr>
        <p:spPr>
          <a:xfrm>
            <a:off x="2990700" y="214780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085700" y="243355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895700" y="2077632"/>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rot="8100000">
            <a:off x="8699949" y="1890769"/>
            <a:ext cx="122612" cy="122612"/>
          </a:xfrm>
          <a:prstGeom prst="teardrop">
            <a:avLst>
              <a:gd name="adj" fmla="val 100000"/>
            </a:avLst>
          </a:prstGeom>
          <a:noFill/>
          <a:ln w="28575" cap="flat" cmpd="sng">
            <a:solidFill>
              <a:srgbClr val="AFF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txBox="1">
            <a:spLocks noGrp="1"/>
          </p:cNvSpPr>
          <p:nvPr>
            <p:ph type="ctrTitle"/>
          </p:nvPr>
        </p:nvSpPr>
        <p:spPr>
          <a:xfrm>
            <a:off x="2309350" y="3031150"/>
            <a:ext cx="52146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3600"/>
              <a:buNone/>
              <a:defRPr sz="3600">
                <a:solidFill>
                  <a:srgbClr val="FFFFFF"/>
                </a:solidFill>
              </a:defRPr>
            </a:lvl1pPr>
            <a:lvl2pPr lvl="1" algn="r" rtl="0">
              <a:spcBef>
                <a:spcPts val="0"/>
              </a:spcBef>
              <a:spcAft>
                <a:spcPts val="0"/>
              </a:spcAft>
              <a:buClr>
                <a:srgbClr val="FFFFFF"/>
              </a:buClr>
              <a:buSzPts val="3600"/>
              <a:buNone/>
              <a:defRPr sz="3600">
                <a:solidFill>
                  <a:srgbClr val="FFFFFF"/>
                </a:solidFill>
              </a:defRPr>
            </a:lvl2pPr>
            <a:lvl3pPr lvl="2" algn="r" rtl="0">
              <a:spcBef>
                <a:spcPts val="0"/>
              </a:spcBef>
              <a:spcAft>
                <a:spcPts val="0"/>
              </a:spcAft>
              <a:buClr>
                <a:srgbClr val="FFFFFF"/>
              </a:buClr>
              <a:buSzPts val="3600"/>
              <a:buNone/>
              <a:defRPr sz="3600">
                <a:solidFill>
                  <a:srgbClr val="FFFFFF"/>
                </a:solidFill>
              </a:defRPr>
            </a:lvl3pPr>
            <a:lvl4pPr lvl="3" algn="r" rtl="0">
              <a:spcBef>
                <a:spcPts val="0"/>
              </a:spcBef>
              <a:spcAft>
                <a:spcPts val="0"/>
              </a:spcAft>
              <a:buClr>
                <a:srgbClr val="FFFFFF"/>
              </a:buClr>
              <a:buSzPts val="3600"/>
              <a:buNone/>
              <a:defRPr sz="3600">
                <a:solidFill>
                  <a:srgbClr val="FFFFFF"/>
                </a:solidFill>
              </a:defRPr>
            </a:lvl4pPr>
            <a:lvl5pPr lvl="4" algn="r" rtl="0">
              <a:spcBef>
                <a:spcPts val="0"/>
              </a:spcBef>
              <a:spcAft>
                <a:spcPts val="0"/>
              </a:spcAft>
              <a:buClr>
                <a:srgbClr val="FFFFFF"/>
              </a:buClr>
              <a:buSzPts val="3600"/>
              <a:buNone/>
              <a:defRPr sz="3600">
                <a:solidFill>
                  <a:srgbClr val="FFFFFF"/>
                </a:solidFill>
              </a:defRPr>
            </a:lvl5pPr>
            <a:lvl6pPr lvl="5" algn="r" rtl="0">
              <a:spcBef>
                <a:spcPts val="0"/>
              </a:spcBef>
              <a:spcAft>
                <a:spcPts val="0"/>
              </a:spcAft>
              <a:buClr>
                <a:srgbClr val="FFFFFF"/>
              </a:buClr>
              <a:buSzPts val="3600"/>
              <a:buNone/>
              <a:defRPr sz="3600">
                <a:solidFill>
                  <a:srgbClr val="FFFFFF"/>
                </a:solidFill>
              </a:defRPr>
            </a:lvl6pPr>
            <a:lvl7pPr lvl="6" algn="r" rtl="0">
              <a:spcBef>
                <a:spcPts val="0"/>
              </a:spcBef>
              <a:spcAft>
                <a:spcPts val="0"/>
              </a:spcAft>
              <a:buClr>
                <a:srgbClr val="FFFFFF"/>
              </a:buClr>
              <a:buSzPts val="3600"/>
              <a:buNone/>
              <a:defRPr sz="3600">
                <a:solidFill>
                  <a:srgbClr val="FFFFFF"/>
                </a:solidFill>
              </a:defRPr>
            </a:lvl7pPr>
            <a:lvl8pPr lvl="7" algn="r" rtl="0">
              <a:spcBef>
                <a:spcPts val="0"/>
              </a:spcBef>
              <a:spcAft>
                <a:spcPts val="0"/>
              </a:spcAft>
              <a:buClr>
                <a:srgbClr val="FFFFFF"/>
              </a:buClr>
              <a:buSzPts val="3600"/>
              <a:buNone/>
              <a:defRPr sz="3600">
                <a:solidFill>
                  <a:srgbClr val="FFFFFF"/>
                </a:solidFill>
              </a:defRPr>
            </a:lvl8pPr>
            <a:lvl9pPr lvl="8" algn="r" rtl="0">
              <a:spcBef>
                <a:spcPts val="0"/>
              </a:spcBef>
              <a:spcAft>
                <a:spcPts val="0"/>
              </a:spcAft>
              <a:buClr>
                <a:srgbClr val="FFFFFF"/>
              </a:buClr>
              <a:buSzPts val="3600"/>
              <a:buNone/>
              <a:defRPr sz="3600">
                <a:solidFill>
                  <a:srgbClr val="FFFFFF"/>
                </a:solidFill>
              </a:defRPr>
            </a:lvl9pPr>
          </a:lstStyle>
          <a:p>
            <a:endParaRPr/>
          </a:p>
        </p:txBody>
      </p:sp>
      <p:sp>
        <p:nvSpPr>
          <p:cNvPr id="115" name="Google Shape;115;p3"/>
          <p:cNvSpPr txBox="1">
            <a:spLocks noGrp="1"/>
          </p:cNvSpPr>
          <p:nvPr>
            <p:ph type="subTitle" idx="1"/>
          </p:nvPr>
        </p:nvSpPr>
        <p:spPr>
          <a:xfrm>
            <a:off x="2309441" y="4059250"/>
            <a:ext cx="52146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000"/>
              <a:buNone/>
              <a:defRPr>
                <a:solidFill>
                  <a:srgbClr val="FFFFFF"/>
                </a:solidFill>
              </a:defRPr>
            </a:lvl1pPr>
            <a:lvl2pPr lvl="1" algn="r" rtl="0">
              <a:spcBef>
                <a:spcPts val="0"/>
              </a:spcBef>
              <a:spcAft>
                <a:spcPts val="0"/>
              </a:spcAft>
              <a:buClr>
                <a:srgbClr val="FFFFFF"/>
              </a:buClr>
              <a:buSzPts val="3000"/>
              <a:buNone/>
              <a:defRPr sz="3000">
                <a:solidFill>
                  <a:srgbClr val="FFFFFF"/>
                </a:solidFill>
              </a:defRPr>
            </a:lvl2pPr>
            <a:lvl3pPr lvl="2" algn="r" rtl="0">
              <a:spcBef>
                <a:spcPts val="0"/>
              </a:spcBef>
              <a:spcAft>
                <a:spcPts val="0"/>
              </a:spcAft>
              <a:buClr>
                <a:srgbClr val="FFFFFF"/>
              </a:buClr>
              <a:buSzPts val="3000"/>
              <a:buNone/>
              <a:defRPr sz="3000">
                <a:solidFill>
                  <a:srgbClr val="FFFFFF"/>
                </a:solidFill>
              </a:defRPr>
            </a:lvl3pPr>
            <a:lvl4pPr lvl="3" algn="r" rtl="0">
              <a:spcBef>
                <a:spcPts val="0"/>
              </a:spcBef>
              <a:spcAft>
                <a:spcPts val="0"/>
              </a:spcAft>
              <a:buClr>
                <a:srgbClr val="FFFFFF"/>
              </a:buClr>
              <a:buSzPts val="3000"/>
              <a:buNone/>
              <a:defRPr sz="3000">
                <a:solidFill>
                  <a:srgbClr val="FFFFFF"/>
                </a:solidFill>
              </a:defRPr>
            </a:lvl4pPr>
            <a:lvl5pPr lvl="4" algn="r" rtl="0">
              <a:spcBef>
                <a:spcPts val="0"/>
              </a:spcBef>
              <a:spcAft>
                <a:spcPts val="0"/>
              </a:spcAft>
              <a:buClr>
                <a:srgbClr val="FFFFFF"/>
              </a:buClr>
              <a:buSzPts val="3000"/>
              <a:buNone/>
              <a:defRPr sz="3000">
                <a:solidFill>
                  <a:srgbClr val="FFFFFF"/>
                </a:solidFill>
              </a:defRPr>
            </a:lvl5pPr>
            <a:lvl6pPr lvl="5" algn="r" rtl="0">
              <a:spcBef>
                <a:spcPts val="0"/>
              </a:spcBef>
              <a:spcAft>
                <a:spcPts val="0"/>
              </a:spcAft>
              <a:buClr>
                <a:srgbClr val="FFFFFF"/>
              </a:buClr>
              <a:buSzPts val="3000"/>
              <a:buNone/>
              <a:defRPr sz="3000">
                <a:solidFill>
                  <a:srgbClr val="FFFFFF"/>
                </a:solidFill>
              </a:defRPr>
            </a:lvl6pPr>
            <a:lvl7pPr lvl="6" algn="r" rtl="0">
              <a:spcBef>
                <a:spcPts val="0"/>
              </a:spcBef>
              <a:spcAft>
                <a:spcPts val="0"/>
              </a:spcAft>
              <a:buClr>
                <a:srgbClr val="FFFFFF"/>
              </a:buClr>
              <a:buSzPts val="3000"/>
              <a:buNone/>
              <a:defRPr sz="3000">
                <a:solidFill>
                  <a:srgbClr val="FFFFFF"/>
                </a:solidFill>
              </a:defRPr>
            </a:lvl7pPr>
            <a:lvl8pPr lvl="7" algn="r" rtl="0">
              <a:spcBef>
                <a:spcPts val="0"/>
              </a:spcBef>
              <a:spcAft>
                <a:spcPts val="0"/>
              </a:spcAft>
              <a:buClr>
                <a:srgbClr val="FFFFFF"/>
              </a:buClr>
              <a:buSzPts val="3000"/>
              <a:buNone/>
              <a:defRPr sz="3000">
                <a:solidFill>
                  <a:srgbClr val="FFFFFF"/>
                </a:solidFill>
              </a:defRPr>
            </a:lvl8pPr>
            <a:lvl9pPr lvl="8" algn="r" rtl="0">
              <a:spcBef>
                <a:spcPts val="0"/>
              </a:spcBef>
              <a:spcAft>
                <a:spcPts val="0"/>
              </a:spcAft>
              <a:buClr>
                <a:srgbClr val="FFFFFF"/>
              </a:buClr>
              <a:buSzPts val="3000"/>
              <a:buNone/>
              <a:defRPr sz="3000">
                <a:solidFill>
                  <a:srgbClr val="FFFFFF"/>
                </a:solidFill>
              </a:defRPr>
            </a:lvl9pPr>
          </a:lstStyle>
          <a:p>
            <a:endParaRPr/>
          </a:p>
        </p:txBody>
      </p:sp>
      <p:sp>
        <p:nvSpPr>
          <p:cNvPr id="116" name="Google Shape;116;p3"/>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FEB1E-DE91-CA42-BD49-D91F94EA53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20A70-5515-DB66-80B5-3A704FC9D50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C17DA6-6086-6481-83C4-D012B4D926E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A89090-8226-FD41-3321-63FCDF7E5D2C}"/>
              </a:ext>
            </a:extLst>
          </p:cNvPr>
          <p:cNvSpPr>
            <a:spLocks noGrp="1"/>
          </p:cNvSpPr>
          <p:nvPr>
            <p:ph type="dt" sz="half" idx="10"/>
          </p:nvPr>
        </p:nvSpPr>
        <p:spPr/>
        <p:txBody>
          <a:bodyPr/>
          <a:lstStyle/>
          <a:p>
            <a:fld id="{37566B0F-811D-4739-B507-A3B15500EE3C}" type="datetimeFigureOut">
              <a:rPr lang="en-US" smtClean="0"/>
              <a:t>2/27/2023</a:t>
            </a:fld>
            <a:endParaRPr lang="en-US"/>
          </a:p>
        </p:txBody>
      </p:sp>
      <p:sp>
        <p:nvSpPr>
          <p:cNvPr id="6" name="Footer Placeholder 5">
            <a:extLst>
              <a:ext uri="{FF2B5EF4-FFF2-40B4-BE49-F238E27FC236}">
                <a16:creationId xmlns:a16="http://schemas.microsoft.com/office/drawing/2014/main" id="{7310D2CC-2440-03B6-68E2-9E8EF84B0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A09E9-FD15-B963-DA84-4AAD45AFD1AA}"/>
              </a:ext>
            </a:extLst>
          </p:cNvPr>
          <p:cNvSpPr>
            <a:spLocks noGrp="1"/>
          </p:cNvSpPr>
          <p:nvPr>
            <p:ph type="sldNum" sz="quarter" idx="12"/>
          </p:nvPr>
        </p:nvSpPr>
        <p:spPr/>
        <p:txBody>
          <a:bodyPr/>
          <a:lstStyle/>
          <a:p>
            <a:fld id="{01D034D3-43CC-455C-82E2-52042A32706F}" type="slidenum">
              <a:rPr lang="en-US" smtClean="0"/>
              <a:t>‹#›</a:t>
            </a:fld>
            <a:endParaRPr lang="en-US"/>
          </a:p>
        </p:txBody>
      </p:sp>
    </p:spTree>
    <p:extLst>
      <p:ext uri="{BB962C8B-B14F-4D97-AF65-F5344CB8AC3E}">
        <p14:creationId xmlns:p14="http://schemas.microsoft.com/office/powerpoint/2010/main" val="3935093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2E535-679F-7DB8-D323-5D82CA8F67B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CE25BA-C495-079B-7FFA-3462C2E8F63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34935-0181-6D03-6AAB-9239410C6CA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6663B-DB4F-087B-83DF-6EF514BDE6E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35D11EA-BCA6-F6DE-605D-C1A527AA801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5E2FB9-5859-CF36-D96F-C0554D4B7FDC}"/>
              </a:ext>
            </a:extLst>
          </p:cNvPr>
          <p:cNvSpPr>
            <a:spLocks noGrp="1"/>
          </p:cNvSpPr>
          <p:nvPr>
            <p:ph type="dt" sz="half" idx="10"/>
          </p:nvPr>
        </p:nvSpPr>
        <p:spPr/>
        <p:txBody>
          <a:bodyPr/>
          <a:lstStyle/>
          <a:p>
            <a:fld id="{37566B0F-811D-4739-B507-A3B15500EE3C}" type="datetimeFigureOut">
              <a:rPr lang="en-US" smtClean="0"/>
              <a:t>2/27/2023</a:t>
            </a:fld>
            <a:endParaRPr lang="en-US"/>
          </a:p>
        </p:txBody>
      </p:sp>
      <p:sp>
        <p:nvSpPr>
          <p:cNvPr id="8" name="Footer Placeholder 7">
            <a:extLst>
              <a:ext uri="{FF2B5EF4-FFF2-40B4-BE49-F238E27FC236}">
                <a16:creationId xmlns:a16="http://schemas.microsoft.com/office/drawing/2014/main" id="{8BEB0D26-6895-CF21-D512-F23D16E011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80A4C-E192-FDD4-0812-7ED347010E0E}"/>
              </a:ext>
            </a:extLst>
          </p:cNvPr>
          <p:cNvSpPr>
            <a:spLocks noGrp="1"/>
          </p:cNvSpPr>
          <p:nvPr>
            <p:ph type="sldNum" sz="quarter" idx="12"/>
          </p:nvPr>
        </p:nvSpPr>
        <p:spPr/>
        <p:txBody>
          <a:bodyPr/>
          <a:lstStyle/>
          <a:p>
            <a:fld id="{01D034D3-43CC-455C-82E2-52042A32706F}" type="slidenum">
              <a:rPr lang="en-US" smtClean="0"/>
              <a:t>‹#›</a:t>
            </a:fld>
            <a:endParaRPr lang="en-US"/>
          </a:p>
        </p:txBody>
      </p:sp>
    </p:spTree>
    <p:extLst>
      <p:ext uri="{BB962C8B-B14F-4D97-AF65-F5344CB8AC3E}">
        <p14:creationId xmlns:p14="http://schemas.microsoft.com/office/powerpoint/2010/main" val="1868735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E4ED6-AADA-8F74-6B8F-867A83DAC7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16896A-971A-74DF-0900-4258BC04CCFD}"/>
              </a:ext>
            </a:extLst>
          </p:cNvPr>
          <p:cNvSpPr>
            <a:spLocks noGrp="1"/>
          </p:cNvSpPr>
          <p:nvPr>
            <p:ph type="dt" sz="half" idx="10"/>
          </p:nvPr>
        </p:nvSpPr>
        <p:spPr/>
        <p:txBody>
          <a:bodyPr/>
          <a:lstStyle/>
          <a:p>
            <a:fld id="{37566B0F-811D-4739-B507-A3B15500EE3C}" type="datetimeFigureOut">
              <a:rPr lang="en-US" smtClean="0"/>
              <a:t>2/27/2023</a:t>
            </a:fld>
            <a:endParaRPr lang="en-US"/>
          </a:p>
        </p:txBody>
      </p:sp>
      <p:sp>
        <p:nvSpPr>
          <p:cNvPr id="4" name="Footer Placeholder 3">
            <a:extLst>
              <a:ext uri="{FF2B5EF4-FFF2-40B4-BE49-F238E27FC236}">
                <a16:creationId xmlns:a16="http://schemas.microsoft.com/office/drawing/2014/main" id="{C2A7C69A-1F80-AD6D-8416-94467B3BC1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827375-052B-4385-0A11-210EC18550D5}"/>
              </a:ext>
            </a:extLst>
          </p:cNvPr>
          <p:cNvSpPr>
            <a:spLocks noGrp="1"/>
          </p:cNvSpPr>
          <p:nvPr>
            <p:ph type="sldNum" sz="quarter" idx="12"/>
          </p:nvPr>
        </p:nvSpPr>
        <p:spPr/>
        <p:txBody>
          <a:bodyPr/>
          <a:lstStyle/>
          <a:p>
            <a:fld id="{01D034D3-43CC-455C-82E2-52042A32706F}" type="slidenum">
              <a:rPr lang="en-US" smtClean="0"/>
              <a:t>‹#›</a:t>
            </a:fld>
            <a:endParaRPr lang="en-US"/>
          </a:p>
        </p:txBody>
      </p:sp>
    </p:spTree>
    <p:extLst>
      <p:ext uri="{BB962C8B-B14F-4D97-AF65-F5344CB8AC3E}">
        <p14:creationId xmlns:p14="http://schemas.microsoft.com/office/powerpoint/2010/main" val="43803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6325F7-6BAD-241B-0FB8-B529FC8F0A36}"/>
              </a:ext>
            </a:extLst>
          </p:cNvPr>
          <p:cNvSpPr>
            <a:spLocks noGrp="1"/>
          </p:cNvSpPr>
          <p:nvPr>
            <p:ph type="dt" sz="half" idx="10"/>
          </p:nvPr>
        </p:nvSpPr>
        <p:spPr/>
        <p:txBody>
          <a:bodyPr/>
          <a:lstStyle/>
          <a:p>
            <a:fld id="{37566B0F-811D-4739-B507-A3B15500EE3C}" type="datetimeFigureOut">
              <a:rPr lang="en-US" smtClean="0"/>
              <a:t>2/27/2023</a:t>
            </a:fld>
            <a:endParaRPr lang="en-US"/>
          </a:p>
        </p:txBody>
      </p:sp>
      <p:sp>
        <p:nvSpPr>
          <p:cNvPr id="3" name="Footer Placeholder 2">
            <a:extLst>
              <a:ext uri="{FF2B5EF4-FFF2-40B4-BE49-F238E27FC236}">
                <a16:creationId xmlns:a16="http://schemas.microsoft.com/office/drawing/2014/main" id="{0520C41D-B7E1-49E7-6FD1-BA4E8BD866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160CF9-0D01-287C-F35F-56D3625940CB}"/>
              </a:ext>
            </a:extLst>
          </p:cNvPr>
          <p:cNvSpPr>
            <a:spLocks noGrp="1"/>
          </p:cNvSpPr>
          <p:nvPr>
            <p:ph type="sldNum" sz="quarter" idx="12"/>
          </p:nvPr>
        </p:nvSpPr>
        <p:spPr/>
        <p:txBody>
          <a:bodyPr/>
          <a:lstStyle/>
          <a:p>
            <a:fld id="{01D034D3-43CC-455C-82E2-52042A32706F}" type="slidenum">
              <a:rPr lang="en-US" smtClean="0"/>
              <a:t>‹#›</a:t>
            </a:fld>
            <a:endParaRPr lang="en-US"/>
          </a:p>
        </p:txBody>
      </p:sp>
    </p:spTree>
    <p:extLst>
      <p:ext uri="{BB962C8B-B14F-4D97-AF65-F5344CB8AC3E}">
        <p14:creationId xmlns:p14="http://schemas.microsoft.com/office/powerpoint/2010/main" val="5013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DF64-6DC2-3034-F318-B0A781ADCBD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2BD674C-A33F-5A59-10CD-F9F76260304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3A69E-EEC2-87C6-B157-74A6A3D0F23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73138E7-2490-EB93-9552-B18046D077E4}"/>
              </a:ext>
            </a:extLst>
          </p:cNvPr>
          <p:cNvSpPr>
            <a:spLocks noGrp="1"/>
          </p:cNvSpPr>
          <p:nvPr>
            <p:ph type="dt" sz="half" idx="10"/>
          </p:nvPr>
        </p:nvSpPr>
        <p:spPr/>
        <p:txBody>
          <a:bodyPr/>
          <a:lstStyle/>
          <a:p>
            <a:fld id="{37566B0F-811D-4739-B507-A3B15500EE3C}" type="datetimeFigureOut">
              <a:rPr lang="en-US" smtClean="0"/>
              <a:t>2/27/2023</a:t>
            </a:fld>
            <a:endParaRPr lang="en-US"/>
          </a:p>
        </p:txBody>
      </p:sp>
      <p:sp>
        <p:nvSpPr>
          <p:cNvPr id="6" name="Footer Placeholder 5">
            <a:extLst>
              <a:ext uri="{FF2B5EF4-FFF2-40B4-BE49-F238E27FC236}">
                <a16:creationId xmlns:a16="http://schemas.microsoft.com/office/drawing/2014/main" id="{AF6318C7-BA5C-F1B2-9F02-BEBC5EDFF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88425-1E42-40A8-CA9A-4729E34C78E0}"/>
              </a:ext>
            </a:extLst>
          </p:cNvPr>
          <p:cNvSpPr>
            <a:spLocks noGrp="1"/>
          </p:cNvSpPr>
          <p:nvPr>
            <p:ph type="sldNum" sz="quarter" idx="12"/>
          </p:nvPr>
        </p:nvSpPr>
        <p:spPr/>
        <p:txBody>
          <a:bodyPr/>
          <a:lstStyle/>
          <a:p>
            <a:fld id="{01D034D3-43CC-455C-82E2-52042A32706F}" type="slidenum">
              <a:rPr lang="en-US" smtClean="0"/>
              <a:t>‹#›</a:t>
            </a:fld>
            <a:endParaRPr lang="en-US"/>
          </a:p>
        </p:txBody>
      </p:sp>
    </p:spTree>
    <p:extLst>
      <p:ext uri="{BB962C8B-B14F-4D97-AF65-F5344CB8AC3E}">
        <p14:creationId xmlns:p14="http://schemas.microsoft.com/office/powerpoint/2010/main" val="204432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2640B-C977-FB6F-2B97-78978D5D9BD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DF0E544-F3A6-8905-2F4C-657963B73D2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2D39881-83F0-94F0-4C18-A7BFAB2FB71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6D4F404-72D8-E273-2366-E5C8205805E7}"/>
              </a:ext>
            </a:extLst>
          </p:cNvPr>
          <p:cNvSpPr>
            <a:spLocks noGrp="1"/>
          </p:cNvSpPr>
          <p:nvPr>
            <p:ph type="dt" sz="half" idx="10"/>
          </p:nvPr>
        </p:nvSpPr>
        <p:spPr/>
        <p:txBody>
          <a:bodyPr/>
          <a:lstStyle/>
          <a:p>
            <a:fld id="{37566B0F-811D-4739-B507-A3B15500EE3C}" type="datetimeFigureOut">
              <a:rPr lang="en-US" smtClean="0"/>
              <a:t>2/27/2023</a:t>
            </a:fld>
            <a:endParaRPr lang="en-US"/>
          </a:p>
        </p:txBody>
      </p:sp>
      <p:sp>
        <p:nvSpPr>
          <p:cNvPr id="6" name="Footer Placeholder 5">
            <a:extLst>
              <a:ext uri="{FF2B5EF4-FFF2-40B4-BE49-F238E27FC236}">
                <a16:creationId xmlns:a16="http://schemas.microsoft.com/office/drawing/2014/main" id="{0E235A9F-0BA2-91B8-2151-EE9923A40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92F0BA-7760-C9C5-AD3C-C482020472AC}"/>
              </a:ext>
            </a:extLst>
          </p:cNvPr>
          <p:cNvSpPr>
            <a:spLocks noGrp="1"/>
          </p:cNvSpPr>
          <p:nvPr>
            <p:ph type="sldNum" sz="quarter" idx="12"/>
          </p:nvPr>
        </p:nvSpPr>
        <p:spPr/>
        <p:txBody>
          <a:bodyPr/>
          <a:lstStyle/>
          <a:p>
            <a:fld id="{01D034D3-43CC-455C-82E2-52042A32706F}" type="slidenum">
              <a:rPr lang="en-US" smtClean="0"/>
              <a:t>‹#›</a:t>
            </a:fld>
            <a:endParaRPr lang="en-US"/>
          </a:p>
        </p:txBody>
      </p:sp>
    </p:spTree>
    <p:extLst>
      <p:ext uri="{BB962C8B-B14F-4D97-AF65-F5344CB8AC3E}">
        <p14:creationId xmlns:p14="http://schemas.microsoft.com/office/powerpoint/2010/main" val="1712333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78C3-B392-34C0-95C5-B8DC3964BE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BD4B9D-5D68-C98F-B0B7-F366CDCBB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B641C-172F-B718-2840-9AD9AF15592A}"/>
              </a:ext>
            </a:extLst>
          </p:cNvPr>
          <p:cNvSpPr>
            <a:spLocks noGrp="1"/>
          </p:cNvSpPr>
          <p:nvPr>
            <p:ph type="dt" sz="half" idx="10"/>
          </p:nvPr>
        </p:nvSpPr>
        <p:spPr/>
        <p:txBody>
          <a:bodyPr/>
          <a:lstStyle/>
          <a:p>
            <a:fld id="{37566B0F-811D-4739-B507-A3B15500EE3C}" type="datetimeFigureOut">
              <a:rPr lang="en-US" smtClean="0"/>
              <a:t>2/27/2023</a:t>
            </a:fld>
            <a:endParaRPr lang="en-US"/>
          </a:p>
        </p:txBody>
      </p:sp>
      <p:sp>
        <p:nvSpPr>
          <p:cNvPr id="5" name="Footer Placeholder 4">
            <a:extLst>
              <a:ext uri="{FF2B5EF4-FFF2-40B4-BE49-F238E27FC236}">
                <a16:creationId xmlns:a16="http://schemas.microsoft.com/office/drawing/2014/main" id="{B05D8D0E-79CE-AAEB-FB2C-911C17310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96425-281D-BAF5-35F0-2FBCE070E9DE}"/>
              </a:ext>
            </a:extLst>
          </p:cNvPr>
          <p:cNvSpPr>
            <a:spLocks noGrp="1"/>
          </p:cNvSpPr>
          <p:nvPr>
            <p:ph type="sldNum" sz="quarter" idx="12"/>
          </p:nvPr>
        </p:nvSpPr>
        <p:spPr/>
        <p:txBody>
          <a:bodyPr/>
          <a:lstStyle/>
          <a:p>
            <a:fld id="{01D034D3-43CC-455C-82E2-52042A32706F}" type="slidenum">
              <a:rPr lang="en-US" smtClean="0"/>
              <a:t>‹#›</a:t>
            </a:fld>
            <a:endParaRPr lang="en-US"/>
          </a:p>
        </p:txBody>
      </p:sp>
    </p:spTree>
    <p:extLst>
      <p:ext uri="{BB962C8B-B14F-4D97-AF65-F5344CB8AC3E}">
        <p14:creationId xmlns:p14="http://schemas.microsoft.com/office/powerpoint/2010/main" val="961645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6E9AD-7564-6CED-67CB-C1A99185E27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DD73A6-1FD2-4468-B32D-5F77444FEFD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42E00-450B-0AAB-0509-D70BE9F824AF}"/>
              </a:ext>
            </a:extLst>
          </p:cNvPr>
          <p:cNvSpPr>
            <a:spLocks noGrp="1"/>
          </p:cNvSpPr>
          <p:nvPr>
            <p:ph type="dt" sz="half" idx="10"/>
          </p:nvPr>
        </p:nvSpPr>
        <p:spPr/>
        <p:txBody>
          <a:bodyPr/>
          <a:lstStyle/>
          <a:p>
            <a:fld id="{37566B0F-811D-4739-B507-A3B15500EE3C}" type="datetimeFigureOut">
              <a:rPr lang="en-US" smtClean="0"/>
              <a:t>2/27/2023</a:t>
            </a:fld>
            <a:endParaRPr lang="en-US"/>
          </a:p>
        </p:txBody>
      </p:sp>
      <p:sp>
        <p:nvSpPr>
          <p:cNvPr id="5" name="Footer Placeholder 4">
            <a:extLst>
              <a:ext uri="{FF2B5EF4-FFF2-40B4-BE49-F238E27FC236}">
                <a16:creationId xmlns:a16="http://schemas.microsoft.com/office/drawing/2014/main" id="{47D36C1B-4DE3-9940-17D3-9814BB4B5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FEA29-4469-7D17-2AE7-93A672331C53}"/>
              </a:ext>
            </a:extLst>
          </p:cNvPr>
          <p:cNvSpPr>
            <a:spLocks noGrp="1"/>
          </p:cNvSpPr>
          <p:nvPr>
            <p:ph type="sldNum" sz="quarter" idx="12"/>
          </p:nvPr>
        </p:nvSpPr>
        <p:spPr/>
        <p:txBody>
          <a:bodyPr/>
          <a:lstStyle/>
          <a:p>
            <a:fld id="{01D034D3-43CC-455C-82E2-52042A32706F}" type="slidenum">
              <a:rPr lang="en-US" smtClean="0"/>
              <a:t>‹#›</a:t>
            </a:fld>
            <a:endParaRPr lang="en-US"/>
          </a:p>
        </p:txBody>
      </p:sp>
    </p:spTree>
    <p:extLst>
      <p:ext uri="{BB962C8B-B14F-4D97-AF65-F5344CB8AC3E}">
        <p14:creationId xmlns:p14="http://schemas.microsoft.com/office/powerpoint/2010/main" val="129075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2"/>
        <p:cNvGrpSpPr/>
        <p:nvPr/>
      </p:nvGrpSpPr>
      <p:grpSpPr>
        <a:xfrm>
          <a:off x="0" y="0"/>
          <a:ext cx="0" cy="0"/>
          <a:chOff x="0" y="0"/>
          <a:chExt cx="0" cy="0"/>
        </a:xfrm>
      </p:grpSpPr>
      <p:sp>
        <p:nvSpPr>
          <p:cNvPr id="293" name="Google Shape;293;p8"/>
          <p:cNvSpPr txBox="1">
            <a:spLocks noGrp="1"/>
          </p:cNvSpPr>
          <p:nvPr>
            <p:ph type="title"/>
          </p:nvPr>
        </p:nvSpPr>
        <p:spPr>
          <a:xfrm>
            <a:off x="1047750" y="634125"/>
            <a:ext cx="6996600" cy="715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94" name="Google Shape;294;p8"/>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rgbClr val="AFF000">
              <a:alpha val="81920"/>
            </a:srgbClr>
          </a:solidFill>
          <a:ln>
            <a:noFill/>
          </a:ln>
        </p:spPr>
      </p:sp>
      <p:sp>
        <p:nvSpPr>
          <p:cNvPr id="295" name="Google Shape;295;p8"/>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96" name="Google Shape;296;p8"/>
          <p:cNvSpPr/>
          <p:nvPr/>
        </p:nvSpPr>
        <p:spPr>
          <a:xfrm rot="8100000">
            <a:off x="1847981" y="4252969"/>
            <a:ext cx="122612" cy="122612"/>
          </a:xfrm>
          <a:prstGeom prst="teardrop">
            <a:avLst>
              <a:gd name="adj" fmla="val 100000"/>
            </a:avLst>
          </a:prstGeom>
          <a:solidFill>
            <a:srgbClr val="AF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rot="8100000">
            <a:off x="6038981" y="4536819"/>
            <a:ext cx="122612" cy="122612"/>
          </a:xfrm>
          <a:prstGeom prst="teardrop">
            <a:avLst>
              <a:gd name="adj" fmla="val 100000"/>
            </a:avLst>
          </a:prstGeom>
          <a:noFill/>
          <a:ln w="28575" cap="flat" cmpd="sng">
            <a:solidFill>
              <a:srgbClr val="00CEF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rot="8100000">
            <a:off x="7181981" y="4570169"/>
            <a:ext cx="122612" cy="122612"/>
          </a:xfrm>
          <a:prstGeom prst="teardrop">
            <a:avLst>
              <a:gd name="adj" fmla="val 100000"/>
            </a:avLst>
          </a:prstGeom>
          <a:solidFill>
            <a:srgbClr val="00C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 name="Google Shape;299;p8"/>
          <p:cNvGrpSpPr/>
          <p:nvPr/>
        </p:nvGrpSpPr>
        <p:grpSpPr>
          <a:xfrm>
            <a:off x="-9525" y="4462475"/>
            <a:ext cx="9167825" cy="595300"/>
            <a:chOff x="-9525" y="4462475"/>
            <a:chExt cx="9167825" cy="595300"/>
          </a:xfrm>
        </p:grpSpPr>
        <p:sp>
          <p:nvSpPr>
            <p:cNvPr id="300" name="Google Shape;300;p8"/>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301" name="Google Shape;301;p8"/>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302" name="Google Shape;302;p8"/>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303" name="Google Shape;303;p8"/>
          <p:cNvGrpSpPr/>
          <p:nvPr/>
        </p:nvGrpSpPr>
        <p:grpSpPr>
          <a:xfrm>
            <a:off x="-42837" y="4443488"/>
            <a:ext cx="9229575" cy="642787"/>
            <a:chOff x="-42837" y="4443488"/>
            <a:chExt cx="9229575" cy="642787"/>
          </a:xfrm>
        </p:grpSpPr>
        <p:sp>
          <p:nvSpPr>
            <p:cNvPr id="304" name="Google Shape;304;p8"/>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 name="Google Shape;329;p8"/>
          <p:cNvSpPr/>
          <p:nvPr/>
        </p:nvSpPr>
        <p:spPr>
          <a:xfrm>
            <a:off x="2990700" y="458620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1085700" y="487195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4895700" y="4516032"/>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rot="8100000">
            <a:off x="8699949" y="4329169"/>
            <a:ext cx="122612" cy="122612"/>
          </a:xfrm>
          <a:prstGeom prst="teardrop">
            <a:avLst>
              <a:gd name="adj" fmla="val 100000"/>
            </a:avLst>
          </a:prstGeom>
          <a:noFill/>
          <a:ln w="28575" cap="flat" cmpd="sng">
            <a:solidFill>
              <a:srgbClr val="AFF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4"/>
        <p:cNvGrpSpPr/>
        <p:nvPr/>
      </p:nvGrpSpPr>
      <p:grpSpPr>
        <a:xfrm>
          <a:off x="0" y="0"/>
          <a:ext cx="0" cy="0"/>
          <a:chOff x="0" y="0"/>
          <a:chExt cx="0" cy="0"/>
        </a:xfrm>
      </p:grpSpPr>
      <p:sp>
        <p:nvSpPr>
          <p:cNvPr id="335" name="Google Shape;335;p9"/>
          <p:cNvSpPr txBox="1">
            <a:spLocks noGrp="1"/>
          </p:cNvSpPr>
          <p:nvPr>
            <p:ph type="body" idx="1"/>
          </p:nvPr>
        </p:nvSpPr>
        <p:spPr>
          <a:xfrm>
            <a:off x="457200" y="3852828"/>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Clr>
                <a:srgbClr val="00CEF6"/>
              </a:buClr>
              <a:buSzPts val="1400"/>
              <a:buNone/>
              <a:defRPr sz="1400">
                <a:solidFill>
                  <a:srgbClr val="00CEF6"/>
                </a:solidFill>
              </a:defRPr>
            </a:lvl1pPr>
          </a:lstStyle>
          <a:p>
            <a:endParaRPr/>
          </a:p>
        </p:txBody>
      </p:sp>
      <p:sp>
        <p:nvSpPr>
          <p:cNvPr id="336" name="Google Shape;336;p9"/>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rgbClr val="AFF000">
              <a:alpha val="81920"/>
            </a:srgbClr>
          </a:solidFill>
          <a:ln>
            <a:noFill/>
          </a:ln>
        </p:spPr>
      </p:sp>
      <p:sp>
        <p:nvSpPr>
          <p:cNvPr id="337" name="Google Shape;337;p9"/>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338" name="Google Shape;338;p9"/>
          <p:cNvSpPr/>
          <p:nvPr/>
        </p:nvSpPr>
        <p:spPr>
          <a:xfrm rot="8100000">
            <a:off x="1847981" y="4252969"/>
            <a:ext cx="122612" cy="122612"/>
          </a:xfrm>
          <a:prstGeom prst="teardrop">
            <a:avLst>
              <a:gd name="adj" fmla="val 100000"/>
            </a:avLst>
          </a:prstGeom>
          <a:solidFill>
            <a:srgbClr val="AF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rot="8100000">
            <a:off x="6038981" y="4536819"/>
            <a:ext cx="122612" cy="122612"/>
          </a:xfrm>
          <a:prstGeom prst="teardrop">
            <a:avLst>
              <a:gd name="adj" fmla="val 100000"/>
            </a:avLst>
          </a:prstGeom>
          <a:noFill/>
          <a:ln w="28575" cap="flat" cmpd="sng">
            <a:solidFill>
              <a:srgbClr val="00CEF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rot="8100000">
            <a:off x="7181981" y="4570169"/>
            <a:ext cx="122612" cy="122612"/>
          </a:xfrm>
          <a:prstGeom prst="teardrop">
            <a:avLst>
              <a:gd name="adj" fmla="val 100000"/>
            </a:avLst>
          </a:prstGeom>
          <a:solidFill>
            <a:srgbClr val="00C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9"/>
          <p:cNvGrpSpPr/>
          <p:nvPr/>
        </p:nvGrpSpPr>
        <p:grpSpPr>
          <a:xfrm>
            <a:off x="-9525" y="4462475"/>
            <a:ext cx="9167825" cy="595300"/>
            <a:chOff x="-9525" y="4462475"/>
            <a:chExt cx="9167825" cy="595300"/>
          </a:xfrm>
        </p:grpSpPr>
        <p:sp>
          <p:nvSpPr>
            <p:cNvPr id="342" name="Google Shape;342;p9"/>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343" name="Google Shape;343;p9"/>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344" name="Google Shape;344;p9"/>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345" name="Google Shape;345;p9"/>
          <p:cNvGrpSpPr/>
          <p:nvPr/>
        </p:nvGrpSpPr>
        <p:grpSpPr>
          <a:xfrm>
            <a:off x="-42837" y="4443488"/>
            <a:ext cx="9229575" cy="642787"/>
            <a:chOff x="-42837" y="4443488"/>
            <a:chExt cx="9229575" cy="642787"/>
          </a:xfrm>
        </p:grpSpPr>
        <p:sp>
          <p:nvSpPr>
            <p:cNvPr id="346" name="Google Shape;346;p9"/>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9"/>
          <p:cNvSpPr/>
          <p:nvPr/>
        </p:nvSpPr>
        <p:spPr>
          <a:xfrm>
            <a:off x="2990700" y="458620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1085700" y="487195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4895700" y="4516032"/>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rot="8100000">
            <a:off x="8699949" y="4329169"/>
            <a:ext cx="122612" cy="122612"/>
          </a:xfrm>
          <a:prstGeom prst="teardrop">
            <a:avLst>
              <a:gd name="adj" fmla="val 100000"/>
            </a:avLst>
          </a:prstGeom>
          <a:noFill/>
          <a:ln w="28575" cap="flat" cmpd="sng">
            <a:solidFill>
              <a:srgbClr val="AFF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6"/>
        <p:cNvGrpSpPr/>
        <p:nvPr/>
      </p:nvGrpSpPr>
      <p:grpSpPr>
        <a:xfrm>
          <a:off x="0" y="0"/>
          <a:ext cx="0" cy="0"/>
          <a:chOff x="0" y="0"/>
          <a:chExt cx="0" cy="0"/>
        </a:xfrm>
      </p:grpSpPr>
      <p:sp>
        <p:nvSpPr>
          <p:cNvPr id="377" name="Google Shape;377;p10"/>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rgbClr val="AFF000">
              <a:alpha val="81920"/>
            </a:srgbClr>
          </a:solidFill>
          <a:ln>
            <a:noFill/>
          </a:ln>
        </p:spPr>
      </p:sp>
      <p:sp>
        <p:nvSpPr>
          <p:cNvPr id="378" name="Google Shape;378;p10"/>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379" name="Google Shape;379;p10"/>
          <p:cNvSpPr/>
          <p:nvPr/>
        </p:nvSpPr>
        <p:spPr>
          <a:xfrm rot="8100000">
            <a:off x="1847981" y="4252969"/>
            <a:ext cx="122612" cy="122612"/>
          </a:xfrm>
          <a:prstGeom prst="teardrop">
            <a:avLst>
              <a:gd name="adj" fmla="val 100000"/>
            </a:avLst>
          </a:prstGeom>
          <a:solidFill>
            <a:srgbClr val="AF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0"/>
          <p:cNvSpPr/>
          <p:nvPr/>
        </p:nvSpPr>
        <p:spPr>
          <a:xfrm rot="8100000">
            <a:off x="6038981" y="4536819"/>
            <a:ext cx="122612" cy="122612"/>
          </a:xfrm>
          <a:prstGeom prst="teardrop">
            <a:avLst>
              <a:gd name="adj" fmla="val 100000"/>
            </a:avLst>
          </a:prstGeom>
          <a:noFill/>
          <a:ln w="28575" cap="flat" cmpd="sng">
            <a:solidFill>
              <a:srgbClr val="00CEF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0"/>
          <p:cNvSpPr/>
          <p:nvPr/>
        </p:nvSpPr>
        <p:spPr>
          <a:xfrm rot="8100000">
            <a:off x="7181981" y="4570169"/>
            <a:ext cx="122612" cy="122612"/>
          </a:xfrm>
          <a:prstGeom prst="teardrop">
            <a:avLst>
              <a:gd name="adj" fmla="val 100000"/>
            </a:avLst>
          </a:prstGeom>
          <a:solidFill>
            <a:srgbClr val="00C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0"/>
          <p:cNvGrpSpPr/>
          <p:nvPr/>
        </p:nvGrpSpPr>
        <p:grpSpPr>
          <a:xfrm>
            <a:off x="-9525" y="4462475"/>
            <a:ext cx="9167825" cy="595300"/>
            <a:chOff x="-9525" y="4462475"/>
            <a:chExt cx="9167825" cy="595300"/>
          </a:xfrm>
        </p:grpSpPr>
        <p:sp>
          <p:nvSpPr>
            <p:cNvPr id="383" name="Google Shape;383;p10"/>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384" name="Google Shape;384;p10"/>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385" name="Google Shape;385;p10"/>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386" name="Google Shape;386;p10"/>
          <p:cNvGrpSpPr/>
          <p:nvPr/>
        </p:nvGrpSpPr>
        <p:grpSpPr>
          <a:xfrm>
            <a:off x="-42837" y="4443488"/>
            <a:ext cx="9229575" cy="642787"/>
            <a:chOff x="-42837" y="4443488"/>
            <a:chExt cx="9229575" cy="642787"/>
          </a:xfrm>
        </p:grpSpPr>
        <p:sp>
          <p:nvSpPr>
            <p:cNvPr id="387" name="Google Shape;387;p10"/>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0"/>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0"/>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0"/>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0"/>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0"/>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0"/>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0"/>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0"/>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0"/>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0"/>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0"/>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0"/>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0"/>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0"/>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0"/>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0"/>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0"/>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 name="Google Shape;412;p10"/>
          <p:cNvSpPr/>
          <p:nvPr/>
        </p:nvSpPr>
        <p:spPr>
          <a:xfrm>
            <a:off x="2990700" y="458620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0"/>
          <p:cNvSpPr/>
          <p:nvPr/>
        </p:nvSpPr>
        <p:spPr>
          <a:xfrm>
            <a:off x="1085700" y="487195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p:nvPr/>
        </p:nvSpPr>
        <p:spPr>
          <a:xfrm>
            <a:off x="4895700" y="4516032"/>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rot="8100000">
            <a:off x="8699949" y="4329169"/>
            <a:ext cx="122612" cy="122612"/>
          </a:xfrm>
          <a:prstGeom prst="teardrop">
            <a:avLst>
              <a:gd name="adj" fmla="val 100000"/>
            </a:avLst>
          </a:prstGeom>
          <a:noFill/>
          <a:ln w="28575" cap="flat" cmpd="sng">
            <a:solidFill>
              <a:srgbClr val="AFF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ll graph">
  <p:cSld name="BLANK_2">
    <p:spTree>
      <p:nvGrpSpPr>
        <p:cNvPr id="1" name="Shape 417"/>
        <p:cNvGrpSpPr/>
        <p:nvPr/>
      </p:nvGrpSpPr>
      <p:grpSpPr>
        <a:xfrm>
          <a:off x="0" y="0"/>
          <a:ext cx="0" cy="0"/>
          <a:chOff x="0" y="0"/>
          <a:chExt cx="0" cy="0"/>
        </a:xfrm>
      </p:grpSpPr>
      <p:sp>
        <p:nvSpPr>
          <p:cNvPr id="418" name="Google Shape;418;p11"/>
          <p:cNvSpPr/>
          <p:nvPr/>
        </p:nvSpPr>
        <p:spPr>
          <a:xfrm>
            <a:off x="-20075" y="636775"/>
            <a:ext cx="9203950" cy="4550900"/>
          </a:xfrm>
          <a:custGeom>
            <a:avLst/>
            <a:gdLst/>
            <a:ahLst/>
            <a:cxnLst/>
            <a:rect l="l" t="t" r="r" b="b"/>
            <a:pathLst>
              <a:path w="368158" h="182036" extrusionOk="0">
                <a:moveTo>
                  <a:pt x="41" y="263"/>
                </a:moveTo>
                <a:lnTo>
                  <a:pt x="16234" y="11294"/>
                </a:lnTo>
                <a:lnTo>
                  <a:pt x="31283" y="5122"/>
                </a:lnTo>
                <a:lnTo>
                  <a:pt x="62144" y="4991"/>
                </a:lnTo>
                <a:lnTo>
                  <a:pt x="77384" y="0"/>
                </a:lnTo>
                <a:lnTo>
                  <a:pt x="92624" y="13527"/>
                </a:lnTo>
                <a:lnTo>
                  <a:pt x="107674" y="21276"/>
                </a:lnTo>
                <a:lnTo>
                  <a:pt x="122723" y="21145"/>
                </a:lnTo>
                <a:lnTo>
                  <a:pt x="138725" y="10375"/>
                </a:lnTo>
                <a:lnTo>
                  <a:pt x="153775" y="7880"/>
                </a:lnTo>
                <a:lnTo>
                  <a:pt x="168443" y="2349"/>
                </a:lnTo>
                <a:lnTo>
                  <a:pt x="184064" y="14841"/>
                </a:lnTo>
                <a:lnTo>
                  <a:pt x="199304" y="15274"/>
                </a:lnTo>
                <a:lnTo>
                  <a:pt x="214354" y="25085"/>
                </a:lnTo>
                <a:lnTo>
                  <a:pt x="229784" y="25085"/>
                </a:lnTo>
                <a:lnTo>
                  <a:pt x="245786" y="20094"/>
                </a:lnTo>
                <a:lnTo>
                  <a:pt x="260836" y="20094"/>
                </a:lnTo>
                <a:lnTo>
                  <a:pt x="275123" y="11426"/>
                </a:lnTo>
                <a:lnTo>
                  <a:pt x="291316" y="16810"/>
                </a:lnTo>
                <a:lnTo>
                  <a:pt x="305603" y="8143"/>
                </a:lnTo>
                <a:lnTo>
                  <a:pt x="336464" y="8012"/>
                </a:lnTo>
                <a:lnTo>
                  <a:pt x="351514" y="11294"/>
                </a:lnTo>
                <a:lnTo>
                  <a:pt x="367325" y="2758"/>
                </a:lnTo>
                <a:lnTo>
                  <a:pt x="368158" y="181769"/>
                </a:lnTo>
                <a:lnTo>
                  <a:pt x="0" y="182036"/>
                </a:lnTo>
                <a:close/>
              </a:path>
            </a:pathLst>
          </a:custGeom>
          <a:solidFill>
            <a:srgbClr val="AFF000">
              <a:alpha val="81920"/>
            </a:srgbClr>
          </a:solidFill>
          <a:ln>
            <a:noFill/>
          </a:ln>
        </p:spPr>
      </p:sp>
      <p:sp>
        <p:nvSpPr>
          <p:cNvPr id="419" name="Google Shape;419;p11"/>
          <p:cNvSpPr/>
          <p:nvPr/>
        </p:nvSpPr>
        <p:spPr>
          <a:xfrm>
            <a:off x="-33475" y="768100"/>
            <a:ext cx="9210650" cy="4406200"/>
          </a:xfrm>
          <a:custGeom>
            <a:avLst/>
            <a:gdLst/>
            <a:ahLst/>
            <a:cxnLst/>
            <a:rect l="l" t="t" r="r" b="b"/>
            <a:pathLst>
              <a:path w="368426" h="176248" extrusionOk="0">
                <a:moveTo>
                  <a:pt x="577" y="5516"/>
                </a:moveTo>
                <a:lnTo>
                  <a:pt x="16960" y="11214"/>
                </a:lnTo>
                <a:lnTo>
                  <a:pt x="47440" y="11214"/>
                </a:lnTo>
                <a:lnTo>
                  <a:pt x="62680" y="6843"/>
                </a:lnTo>
                <a:lnTo>
                  <a:pt x="77920" y="16156"/>
                </a:lnTo>
                <a:lnTo>
                  <a:pt x="93160" y="16156"/>
                </a:lnTo>
                <a:lnTo>
                  <a:pt x="107638" y="11214"/>
                </a:lnTo>
                <a:lnTo>
                  <a:pt x="122878" y="8173"/>
                </a:lnTo>
                <a:lnTo>
                  <a:pt x="138880" y="8173"/>
                </a:lnTo>
                <a:lnTo>
                  <a:pt x="154120" y="10834"/>
                </a:lnTo>
                <a:lnTo>
                  <a:pt x="168979" y="7603"/>
                </a:lnTo>
                <a:lnTo>
                  <a:pt x="184219" y="12734"/>
                </a:lnTo>
                <a:lnTo>
                  <a:pt x="199840" y="20527"/>
                </a:lnTo>
                <a:lnTo>
                  <a:pt x="214318" y="15205"/>
                </a:lnTo>
                <a:lnTo>
                  <a:pt x="229939" y="15205"/>
                </a:lnTo>
                <a:lnTo>
                  <a:pt x="245560" y="5892"/>
                </a:lnTo>
                <a:lnTo>
                  <a:pt x="260800" y="11214"/>
                </a:lnTo>
                <a:lnTo>
                  <a:pt x="276040" y="11214"/>
                </a:lnTo>
                <a:lnTo>
                  <a:pt x="291280" y="6843"/>
                </a:lnTo>
                <a:lnTo>
                  <a:pt x="321760" y="6843"/>
                </a:lnTo>
                <a:lnTo>
                  <a:pt x="337000" y="15966"/>
                </a:lnTo>
                <a:lnTo>
                  <a:pt x="351478" y="12734"/>
                </a:lnTo>
                <a:lnTo>
                  <a:pt x="367861" y="0"/>
                </a:lnTo>
                <a:lnTo>
                  <a:pt x="368426" y="176248"/>
                </a:lnTo>
                <a:lnTo>
                  <a:pt x="0" y="176248"/>
                </a:lnTo>
                <a:close/>
              </a:path>
            </a:pathLst>
          </a:custGeom>
          <a:solidFill>
            <a:srgbClr val="00CEF6">
              <a:alpha val="73460"/>
            </a:srgbClr>
          </a:solidFill>
          <a:ln>
            <a:noFill/>
          </a:ln>
        </p:spPr>
      </p:sp>
      <p:sp>
        <p:nvSpPr>
          <p:cNvPr id="420" name="Google Shape;420;p11"/>
          <p:cNvSpPr/>
          <p:nvPr/>
        </p:nvSpPr>
        <p:spPr>
          <a:xfrm rot="8100000">
            <a:off x="1847981" y="442969"/>
            <a:ext cx="122612" cy="122612"/>
          </a:xfrm>
          <a:prstGeom prst="teardrop">
            <a:avLst>
              <a:gd name="adj" fmla="val 100000"/>
            </a:avLst>
          </a:prstGeom>
          <a:solidFill>
            <a:srgbClr val="AF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rot="8100000">
            <a:off x="6038981" y="726819"/>
            <a:ext cx="122612" cy="122612"/>
          </a:xfrm>
          <a:prstGeom prst="teardrop">
            <a:avLst>
              <a:gd name="adj" fmla="val 100000"/>
            </a:avLst>
          </a:prstGeom>
          <a:noFill/>
          <a:ln w="28575" cap="flat" cmpd="sng">
            <a:solidFill>
              <a:srgbClr val="00CEF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rot="8100000">
            <a:off x="7181981" y="760169"/>
            <a:ext cx="122612" cy="122612"/>
          </a:xfrm>
          <a:prstGeom prst="teardrop">
            <a:avLst>
              <a:gd name="adj" fmla="val 100000"/>
            </a:avLst>
          </a:prstGeom>
          <a:solidFill>
            <a:srgbClr val="00C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1"/>
          <p:cNvGrpSpPr/>
          <p:nvPr/>
        </p:nvGrpSpPr>
        <p:grpSpPr>
          <a:xfrm>
            <a:off x="-9525" y="652475"/>
            <a:ext cx="9167825" cy="595300"/>
            <a:chOff x="-9525" y="4462475"/>
            <a:chExt cx="9167825" cy="595300"/>
          </a:xfrm>
        </p:grpSpPr>
        <p:sp>
          <p:nvSpPr>
            <p:cNvPr id="424" name="Google Shape;424;p11"/>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425" name="Google Shape;425;p11"/>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426" name="Google Shape;426;p11"/>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427" name="Google Shape;427;p11"/>
          <p:cNvGrpSpPr/>
          <p:nvPr/>
        </p:nvGrpSpPr>
        <p:grpSpPr>
          <a:xfrm>
            <a:off x="-42837" y="633488"/>
            <a:ext cx="9229575" cy="642787"/>
            <a:chOff x="-42837" y="4443488"/>
            <a:chExt cx="9229575" cy="642787"/>
          </a:xfrm>
        </p:grpSpPr>
        <p:sp>
          <p:nvSpPr>
            <p:cNvPr id="428" name="Google Shape;428;p11"/>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1"/>
          <p:cNvSpPr/>
          <p:nvPr/>
        </p:nvSpPr>
        <p:spPr>
          <a:xfrm>
            <a:off x="2990700" y="77620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1085700" y="106195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4895700" y="706032"/>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rot="8100000">
            <a:off x="8699949" y="519169"/>
            <a:ext cx="122612" cy="122612"/>
          </a:xfrm>
          <a:prstGeom prst="teardrop">
            <a:avLst>
              <a:gd name="adj" fmla="val 100000"/>
            </a:avLst>
          </a:prstGeom>
          <a:noFill/>
          <a:ln w="28575" cap="flat" cmpd="sng">
            <a:solidFill>
              <a:srgbClr val="AFF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458"/>
        <p:cNvGrpSpPr/>
        <p:nvPr/>
      </p:nvGrpSpPr>
      <p:grpSpPr>
        <a:xfrm>
          <a:off x="0" y="0"/>
          <a:ext cx="0" cy="0"/>
          <a:chOff x="0" y="0"/>
          <a:chExt cx="0" cy="0"/>
        </a:xfrm>
      </p:grpSpPr>
      <p:sp>
        <p:nvSpPr>
          <p:cNvPr id="459" name="Google Shape;459;p12"/>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1FD1-E60B-3C24-D8D9-1DD602CF46A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7A49071-F26E-CBC2-6A2D-E2E6A4AD831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FB4A322-85EC-89B1-83FD-9EC214CD48B9}"/>
              </a:ext>
            </a:extLst>
          </p:cNvPr>
          <p:cNvSpPr>
            <a:spLocks noGrp="1"/>
          </p:cNvSpPr>
          <p:nvPr>
            <p:ph type="dt" sz="half" idx="10"/>
          </p:nvPr>
        </p:nvSpPr>
        <p:spPr/>
        <p:txBody>
          <a:bodyPr/>
          <a:lstStyle/>
          <a:p>
            <a:fld id="{37566B0F-811D-4739-B507-A3B15500EE3C}" type="datetimeFigureOut">
              <a:rPr lang="en-US" smtClean="0"/>
              <a:t>2/27/2023</a:t>
            </a:fld>
            <a:endParaRPr lang="en-US"/>
          </a:p>
        </p:txBody>
      </p:sp>
      <p:sp>
        <p:nvSpPr>
          <p:cNvPr id="5" name="Footer Placeholder 4">
            <a:extLst>
              <a:ext uri="{FF2B5EF4-FFF2-40B4-BE49-F238E27FC236}">
                <a16:creationId xmlns:a16="http://schemas.microsoft.com/office/drawing/2014/main" id="{15DFE3F6-4E89-3B21-6F16-95EB6F79F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6A4DF-458E-27B9-3C4D-2CC9CADABF94}"/>
              </a:ext>
            </a:extLst>
          </p:cNvPr>
          <p:cNvSpPr>
            <a:spLocks noGrp="1"/>
          </p:cNvSpPr>
          <p:nvPr>
            <p:ph type="sldNum" sz="quarter" idx="12"/>
          </p:nvPr>
        </p:nvSpPr>
        <p:spPr/>
        <p:txBody>
          <a:bodyPr/>
          <a:lstStyle/>
          <a:p>
            <a:fld id="{01D034D3-43CC-455C-82E2-52042A32706F}" type="slidenum">
              <a:rPr lang="en-US" smtClean="0"/>
              <a:t>‹#›</a:t>
            </a:fld>
            <a:endParaRPr lang="en-US"/>
          </a:p>
        </p:txBody>
      </p:sp>
    </p:spTree>
    <p:extLst>
      <p:ext uri="{BB962C8B-B14F-4D97-AF65-F5344CB8AC3E}">
        <p14:creationId xmlns:p14="http://schemas.microsoft.com/office/powerpoint/2010/main" val="232075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2322-2524-3DCA-318E-B465F2B7E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29815E-176A-2B7A-9B5D-6C52F6EA6A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24134-D294-1AC3-397E-F1F1DCFA803D}"/>
              </a:ext>
            </a:extLst>
          </p:cNvPr>
          <p:cNvSpPr>
            <a:spLocks noGrp="1"/>
          </p:cNvSpPr>
          <p:nvPr>
            <p:ph type="dt" sz="half" idx="10"/>
          </p:nvPr>
        </p:nvSpPr>
        <p:spPr/>
        <p:txBody>
          <a:bodyPr/>
          <a:lstStyle/>
          <a:p>
            <a:fld id="{37566B0F-811D-4739-B507-A3B15500EE3C}" type="datetimeFigureOut">
              <a:rPr lang="en-US" smtClean="0"/>
              <a:t>2/27/2023</a:t>
            </a:fld>
            <a:endParaRPr lang="en-US"/>
          </a:p>
        </p:txBody>
      </p:sp>
      <p:sp>
        <p:nvSpPr>
          <p:cNvPr id="5" name="Footer Placeholder 4">
            <a:extLst>
              <a:ext uri="{FF2B5EF4-FFF2-40B4-BE49-F238E27FC236}">
                <a16:creationId xmlns:a16="http://schemas.microsoft.com/office/drawing/2014/main" id="{ACF6CCC9-D44A-A2F4-3812-A82DA723E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8B3E9-847C-F1C8-3473-ABCF54F8E193}"/>
              </a:ext>
            </a:extLst>
          </p:cNvPr>
          <p:cNvSpPr>
            <a:spLocks noGrp="1"/>
          </p:cNvSpPr>
          <p:nvPr>
            <p:ph type="sldNum" sz="quarter" idx="12"/>
          </p:nvPr>
        </p:nvSpPr>
        <p:spPr/>
        <p:txBody>
          <a:bodyPr/>
          <a:lstStyle/>
          <a:p>
            <a:fld id="{01D034D3-43CC-455C-82E2-52042A32706F}" type="slidenum">
              <a:rPr lang="en-US" smtClean="0"/>
              <a:t>‹#›</a:t>
            </a:fld>
            <a:endParaRPr lang="en-US"/>
          </a:p>
        </p:txBody>
      </p:sp>
    </p:spTree>
    <p:extLst>
      <p:ext uri="{BB962C8B-B14F-4D97-AF65-F5344CB8AC3E}">
        <p14:creationId xmlns:p14="http://schemas.microsoft.com/office/powerpoint/2010/main" val="385045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E26D-76D4-9831-4D9E-DC0278D8B85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D158047-CB7B-A11F-D55A-11DC221D43F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E231D1-D75C-E764-86DC-4C5007C5C8EF}"/>
              </a:ext>
            </a:extLst>
          </p:cNvPr>
          <p:cNvSpPr>
            <a:spLocks noGrp="1"/>
          </p:cNvSpPr>
          <p:nvPr>
            <p:ph type="dt" sz="half" idx="10"/>
          </p:nvPr>
        </p:nvSpPr>
        <p:spPr/>
        <p:txBody>
          <a:bodyPr/>
          <a:lstStyle/>
          <a:p>
            <a:fld id="{37566B0F-811D-4739-B507-A3B15500EE3C}" type="datetimeFigureOut">
              <a:rPr lang="en-US" smtClean="0"/>
              <a:t>2/27/2023</a:t>
            </a:fld>
            <a:endParaRPr lang="en-US"/>
          </a:p>
        </p:txBody>
      </p:sp>
      <p:sp>
        <p:nvSpPr>
          <p:cNvPr id="5" name="Footer Placeholder 4">
            <a:extLst>
              <a:ext uri="{FF2B5EF4-FFF2-40B4-BE49-F238E27FC236}">
                <a16:creationId xmlns:a16="http://schemas.microsoft.com/office/drawing/2014/main" id="{C57AF569-F902-4BB0-9EDA-5D37F8171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41C63-4C56-DBF5-D2A0-B6852833E488}"/>
              </a:ext>
            </a:extLst>
          </p:cNvPr>
          <p:cNvSpPr>
            <a:spLocks noGrp="1"/>
          </p:cNvSpPr>
          <p:nvPr>
            <p:ph type="sldNum" sz="quarter" idx="12"/>
          </p:nvPr>
        </p:nvSpPr>
        <p:spPr/>
        <p:txBody>
          <a:bodyPr/>
          <a:lstStyle/>
          <a:p>
            <a:fld id="{01D034D3-43CC-455C-82E2-52042A32706F}" type="slidenum">
              <a:rPr lang="en-US" smtClean="0"/>
              <a:t>‹#›</a:t>
            </a:fld>
            <a:endParaRPr lang="en-US"/>
          </a:p>
        </p:txBody>
      </p:sp>
    </p:spTree>
    <p:extLst>
      <p:ext uri="{BB962C8B-B14F-4D97-AF65-F5344CB8AC3E}">
        <p14:creationId xmlns:p14="http://schemas.microsoft.com/office/powerpoint/2010/main" val="17502419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381000" y="7"/>
            <a:ext cx="8382000" cy="5162348"/>
            <a:chOff x="381000" y="-18750"/>
            <a:chExt cx="8382000" cy="5181000"/>
          </a:xfrm>
        </p:grpSpPr>
        <p:cxnSp>
          <p:nvCxnSpPr>
            <p:cNvPr id="7" name="Google Shape;7;p1"/>
            <p:cNvCxnSpPr/>
            <p:nvPr/>
          </p:nvCxnSpPr>
          <p:spPr>
            <a:xfrm>
              <a:off x="76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8" name="Google Shape;8;p1"/>
            <p:cNvCxnSpPr/>
            <p:nvPr/>
          </p:nvCxnSpPr>
          <p:spPr>
            <a:xfrm>
              <a:off x="152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9" name="Google Shape;9;p1"/>
            <p:cNvCxnSpPr/>
            <p:nvPr/>
          </p:nvCxnSpPr>
          <p:spPr>
            <a:xfrm>
              <a:off x="228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0" name="Google Shape;10;p1"/>
            <p:cNvCxnSpPr/>
            <p:nvPr/>
          </p:nvCxnSpPr>
          <p:spPr>
            <a:xfrm>
              <a:off x="304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1"/>
            <p:cNvCxnSpPr/>
            <p:nvPr/>
          </p:nvCxnSpPr>
          <p:spPr>
            <a:xfrm>
              <a:off x="381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1"/>
            <p:cNvCxnSpPr/>
            <p:nvPr/>
          </p:nvCxnSpPr>
          <p:spPr>
            <a:xfrm>
              <a:off x="457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1"/>
            <p:cNvCxnSpPr/>
            <p:nvPr/>
          </p:nvCxnSpPr>
          <p:spPr>
            <a:xfrm>
              <a:off x="533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1"/>
            <p:cNvCxnSpPr/>
            <p:nvPr/>
          </p:nvCxnSpPr>
          <p:spPr>
            <a:xfrm>
              <a:off x="609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1"/>
            <p:cNvCxnSpPr/>
            <p:nvPr/>
          </p:nvCxnSpPr>
          <p:spPr>
            <a:xfrm>
              <a:off x="685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1"/>
            <p:cNvCxnSpPr/>
            <p:nvPr/>
          </p:nvCxnSpPr>
          <p:spPr>
            <a:xfrm>
              <a:off x="762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1"/>
            <p:cNvCxnSpPr/>
            <p:nvPr/>
          </p:nvCxnSpPr>
          <p:spPr>
            <a:xfrm>
              <a:off x="838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1"/>
            <p:cNvCxnSpPr/>
            <p:nvPr/>
          </p:nvCxnSpPr>
          <p:spPr>
            <a:xfrm>
              <a:off x="38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19" name="Google Shape;19;p1"/>
            <p:cNvCxnSpPr/>
            <p:nvPr/>
          </p:nvCxnSpPr>
          <p:spPr>
            <a:xfrm>
              <a:off x="114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0" name="Google Shape;20;p1"/>
            <p:cNvCxnSpPr/>
            <p:nvPr/>
          </p:nvCxnSpPr>
          <p:spPr>
            <a:xfrm>
              <a:off x="190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1" name="Google Shape;21;p1"/>
            <p:cNvCxnSpPr/>
            <p:nvPr/>
          </p:nvCxnSpPr>
          <p:spPr>
            <a:xfrm>
              <a:off x="266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2" name="Google Shape;22;p1"/>
            <p:cNvCxnSpPr/>
            <p:nvPr/>
          </p:nvCxnSpPr>
          <p:spPr>
            <a:xfrm>
              <a:off x="342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3" name="Google Shape;23;p1"/>
            <p:cNvCxnSpPr/>
            <p:nvPr/>
          </p:nvCxnSpPr>
          <p:spPr>
            <a:xfrm>
              <a:off x="419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4" name="Google Shape;24;p1"/>
            <p:cNvCxnSpPr/>
            <p:nvPr/>
          </p:nvCxnSpPr>
          <p:spPr>
            <a:xfrm>
              <a:off x="495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5" name="Google Shape;25;p1"/>
            <p:cNvCxnSpPr/>
            <p:nvPr/>
          </p:nvCxnSpPr>
          <p:spPr>
            <a:xfrm>
              <a:off x="571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6" name="Google Shape;26;p1"/>
            <p:cNvCxnSpPr/>
            <p:nvPr/>
          </p:nvCxnSpPr>
          <p:spPr>
            <a:xfrm>
              <a:off x="647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7" name="Google Shape;27;p1"/>
            <p:cNvCxnSpPr/>
            <p:nvPr/>
          </p:nvCxnSpPr>
          <p:spPr>
            <a:xfrm>
              <a:off x="723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8" name="Google Shape;28;p1"/>
            <p:cNvCxnSpPr/>
            <p:nvPr/>
          </p:nvCxnSpPr>
          <p:spPr>
            <a:xfrm>
              <a:off x="800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9" name="Google Shape;29;p1"/>
            <p:cNvCxnSpPr/>
            <p:nvPr/>
          </p:nvCxnSpPr>
          <p:spPr>
            <a:xfrm>
              <a:off x="8763000" y="-18750"/>
              <a:ext cx="0" cy="5181000"/>
            </a:xfrm>
            <a:prstGeom prst="straightConnector1">
              <a:avLst/>
            </a:prstGeom>
            <a:noFill/>
            <a:ln w="9525" cap="flat" cmpd="sng">
              <a:solidFill>
                <a:srgbClr val="F3F3F3"/>
              </a:solidFill>
              <a:prstDash val="dash"/>
              <a:round/>
              <a:headEnd type="none" w="med" len="med"/>
              <a:tailEnd type="none" w="med" len="med"/>
            </a:ln>
          </p:spPr>
        </p:cxnSp>
      </p:grpSp>
      <p:sp>
        <p:nvSpPr>
          <p:cNvPr id="30" name="Google Shape;30;p1"/>
          <p:cNvSpPr txBox="1">
            <a:spLocks noGrp="1"/>
          </p:cNvSpPr>
          <p:nvPr>
            <p:ph type="title"/>
          </p:nvPr>
        </p:nvSpPr>
        <p:spPr>
          <a:xfrm>
            <a:off x="1047750" y="634125"/>
            <a:ext cx="6996600" cy="715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1pPr>
            <a:lvl2pPr lvl="1"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2pPr>
            <a:lvl3pPr lvl="2"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3pPr>
            <a:lvl4pPr lvl="3"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4pPr>
            <a:lvl5pPr lvl="4"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5pPr>
            <a:lvl6pPr lvl="5"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6pPr>
            <a:lvl7pPr lvl="6"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7pPr>
            <a:lvl8pPr lvl="7"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8pPr>
            <a:lvl9pPr lvl="8"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9pPr>
          </a:lstStyle>
          <a:p>
            <a:endParaRPr/>
          </a:p>
        </p:txBody>
      </p:sp>
      <p:sp>
        <p:nvSpPr>
          <p:cNvPr id="31" name="Google Shape;31;p1"/>
          <p:cNvSpPr txBox="1">
            <a:spLocks noGrp="1"/>
          </p:cNvSpPr>
          <p:nvPr>
            <p:ph type="body" idx="1"/>
          </p:nvPr>
        </p:nvSpPr>
        <p:spPr>
          <a:xfrm>
            <a:off x="1075850" y="1540175"/>
            <a:ext cx="6996600" cy="19221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Source Sans Pro"/>
              <a:buChar char="◉"/>
              <a:defRPr sz="2000">
                <a:solidFill>
                  <a:schemeClr val="dk1"/>
                </a:solidFill>
                <a:latin typeface="Source Sans Pro"/>
                <a:ea typeface="Source Sans Pro"/>
                <a:cs typeface="Source Sans Pro"/>
                <a:sym typeface="Source Sans Pro"/>
              </a:defRPr>
            </a:lvl1pPr>
            <a:lvl2pPr marL="914400" lvl="1"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2pPr>
            <a:lvl3pPr marL="1371600" lvl="2"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32" name="Google Shape;32;p1"/>
          <p:cNvSpPr txBox="1">
            <a:spLocks noGrp="1"/>
          </p:cNvSpPr>
          <p:nvPr>
            <p:ph type="sldNum" idx="12"/>
          </p:nvPr>
        </p:nvSpPr>
        <p:spPr>
          <a:xfrm>
            <a:off x="8556775" y="4826200"/>
            <a:ext cx="548700" cy="317400"/>
          </a:xfrm>
          <a:prstGeom prst="rect">
            <a:avLst/>
          </a:prstGeom>
          <a:noFill/>
          <a:ln>
            <a:noFill/>
          </a:ln>
        </p:spPr>
        <p:txBody>
          <a:bodyPr spcFirstLastPara="1" wrap="square" lIns="91425" tIns="91425" rIns="91425" bIns="91425" anchor="t" anchorCtr="0">
            <a:noAutofit/>
          </a:bodyPr>
          <a:lstStyle>
            <a:lvl1pPr lvl="0" algn="r">
              <a:buNone/>
              <a:defRPr sz="1000">
                <a:solidFill>
                  <a:srgbClr val="FFFFFF"/>
                </a:solidFill>
                <a:latin typeface="Oswald"/>
                <a:ea typeface="Oswald"/>
                <a:cs typeface="Oswald"/>
                <a:sym typeface="Oswald"/>
              </a:defRPr>
            </a:lvl1pPr>
            <a:lvl2pPr lvl="1" algn="r">
              <a:buNone/>
              <a:defRPr sz="1000">
                <a:solidFill>
                  <a:srgbClr val="FFFFFF"/>
                </a:solidFill>
                <a:latin typeface="Oswald"/>
                <a:ea typeface="Oswald"/>
                <a:cs typeface="Oswald"/>
                <a:sym typeface="Oswald"/>
              </a:defRPr>
            </a:lvl2pPr>
            <a:lvl3pPr lvl="2" algn="r">
              <a:buNone/>
              <a:defRPr sz="1000">
                <a:solidFill>
                  <a:srgbClr val="FFFFFF"/>
                </a:solidFill>
                <a:latin typeface="Oswald"/>
                <a:ea typeface="Oswald"/>
                <a:cs typeface="Oswald"/>
                <a:sym typeface="Oswald"/>
              </a:defRPr>
            </a:lvl3pPr>
            <a:lvl4pPr lvl="3" algn="r">
              <a:buNone/>
              <a:defRPr sz="1000">
                <a:solidFill>
                  <a:srgbClr val="FFFFFF"/>
                </a:solidFill>
                <a:latin typeface="Oswald"/>
                <a:ea typeface="Oswald"/>
                <a:cs typeface="Oswald"/>
                <a:sym typeface="Oswald"/>
              </a:defRPr>
            </a:lvl4pPr>
            <a:lvl5pPr lvl="4" algn="r">
              <a:buNone/>
              <a:defRPr sz="1000">
                <a:solidFill>
                  <a:srgbClr val="FFFFFF"/>
                </a:solidFill>
                <a:latin typeface="Oswald"/>
                <a:ea typeface="Oswald"/>
                <a:cs typeface="Oswald"/>
                <a:sym typeface="Oswald"/>
              </a:defRPr>
            </a:lvl5pPr>
            <a:lvl6pPr lvl="5" algn="r">
              <a:buNone/>
              <a:defRPr sz="1000">
                <a:solidFill>
                  <a:srgbClr val="FFFFFF"/>
                </a:solidFill>
                <a:latin typeface="Oswald"/>
                <a:ea typeface="Oswald"/>
                <a:cs typeface="Oswald"/>
                <a:sym typeface="Oswald"/>
              </a:defRPr>
            </a:lvl6pPr>
            <a:lvl7pPr lvl="6" algn="r">
              <a:buNone/>
              <a:defRPr sz="1000">
                <a:solidFill>
                  <a:srgbClr val="FFFFFF"/>
                </a:solidFill>
                <a:latin typeface="Oswald"/>
                <a:ea typeface="Oswald"/>
                <a:cs typeface="Oswald"/>
                <a:sym typeface="Oswald"/>
              </a:defRPr>
            </a:lvl7pPr>
            <a:lvl8pPr lvl="7" algn="r">
              <a:buNone/>
              <a:defRPr sz="1000">
                <a:solidFill>
                  <a:srgbClr val="FFFFFF"/>
                </a:solidFill>
                <a:latin typeface="Oswald"/>
                <a:ea typeface="Oswald"/>
                <a:cs typeface="Oswald"/>
                <a:sym typeface="Oswald"/>
              </a:defRPr>
            </a:lvl8pPr>
            <a:lvl9pPr lvl="8" algn="r">
              <a:buNone/>
              <a:defRPr sz="1000">
                <a:solidFill>
                  <a:srgbClr val="FFFFFF"/>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2781A-A664-8EFE-24E9-CD0B701D28D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3740DD-5E9F-7E4D-2742-BD273A839B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11E86-F908-D950-B863-4972BA443EA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7566B0F-811D-4739-B507-A3B15500EE3C}" type="datetimeFigureOut">
              <a:rPr lang="en-US" smtClean="0"/>
              <a:t>2/27/2023</a:t>
            </a:fld>
            <a:endParaRPr lang="en-US"/>
          </a:p>
        </p:txBody>
      </p:sp>
      <p:sp>
        <p:nvSpPr>
          <p:cNvPr id="5" name="Footer Placeholder 4">
            <a:extLst>
              <a:ext uri="{FF2B5EF4-FFF2-40B4-BE49-F238E27FC236}">
                <a16:creationId xmlns:a16="http://schemas.microsoft.com/office/drawing/2014/main" id="{509720A2-0620-5935-823D-6A59AB5CF11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173D12-70F5-B4C7-BF8F-8C4E714A6DD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1D034D3-43CC-455C-82E2-52042A32706F}" type="slidenum">
              <a:rPr lang="en-US" smtClean="0"/>
              <a:t>‹#›</a:t>
            </a:fld>
            <a:endParaRPr lang="en-US"/>
          </a:p>
        </p:txBody>
      </p:sp>
    </p:spTree>
    <p:extLst>
      <p:ext uri="{BB962C8B-B14F-4D97-AF65-F5344CB8AC3E}">
        <p14:creationId xmlns:p14="http://schemas.microsoft.com/office/powerpoint/2010/main" val="3952885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chart" Target="../charts/chart9.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hart" Target="../charts/char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chart" Target="../charts/char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13" name="Picture 12" descr="A close-up of a bridge&#10;&#10;Description automatically generated with low confidence">
            <a:extLst>
              <a:ext uri="{FF2B5EF4-FFF2-40B4-BE49-F238E27FC236}">
                <a16:creationId xmlns:a16="http://schemas.microsoft.com/office/drawing/2014/main" id="{A4E6AF31-0C31-453D-9F98-5E9290A1D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11" name="NBC_Peacock_logo_2013">
            <a:extLst>
              <a:ext uri="{FF2B5EF4-FFF2-40B4-BE49-F238E27FC236}">
                <a16:creationId xmlns:a16="http://schemas.microsoft.com/office/drawing/2014/main" id="{0E17626E-DE6A-4C99-925D-9014A50123B4}"/>
              </a:ext>
            </a:extLst>
          </p:cNvPr>
          <p:cNvSpPr>
            <a:spLocks noChangeAspect="1"/>
          </p:cNvSpPr>
          <p:nvPr/>
        </p:nvSpPr>
        <p:spPr>
          <a:xfrm>
            <a:off x="4401113" y="140365"/>
            <a:ext cx="4299134" cy="2454916"/>
          </a:xfrm>
          <a:prstGeom prst="rect">
            <a:avLst/>
          </a:prstGeom>
          <a:blipFill rotWithShape="1">
            <a:blip r:embed="rId4">
              <a:alphaModFix/>
            </a:blip>
            <a:srcRect/>
            <a:stretch>
              <a:fillRect/>
            </a:stretch>
          </a:blipFill>
          <a:effectLst>
            <a:outerShdw blurRad="50800" dist="50800" dir="2700000" algn="ctr">
              <a:srgbClr val="000000">
                <a:alpha val="35000"/>
              </a:srgbClr>
            </a:outerShdw>
          </a:effectLst>
        </p:spPr>
        <p:txBody>
          <a:bodyPr/>
          <a:lstStyle/>
          <a:p>
            <a:endParaRPr lang="en-US" dirty="0"/>
          </a:p>
        </p:txBody>
      </p:sp>
      <p:sp>
        <p:nvSpPr>
          <p:cNvPr id="485" name="Google Shape;485;p16"/>
          <p:cNvSpPr txBox="1">
            <a:spLocks noGrp="1"/>
          </p:cNvSpPr>
          <p:nvPr>
            <p:ph type="ctrTitle"/>
          </p:nvPr>
        </p:nvSpPr>
        <p:spPr>
          <a:xfrm>
            <a:off x="3165765" y="2267906"/>
            <a:ext cx="5724372" cy="1159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sz="4400" dirty="0">
                <a:latin typeface="Nirmala UI" panose="020B0502040204020203" pitchFamily="34" charset="0"/>
                <a:ea typeface="Nirmala UI" panose="020B0502040204020203" pitchFamily="34" charset="0"/>
                <a:cs typeface="Nirmala UI" panose="020B0502040204020203" pitchFamily="34" charset="0"/>
              </a:rPr>
              <a:t>WCBD MEDIA KIT</a:t>
            </a:r>
            <a:endParaRPr sz="44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88" name="Google Shape;488;p16"/>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pic>
        <p:nvPicPr>
          <p:cNvPr id="8" name="Picture 2" descr="Image result for wcbd news 2 logo">
            <a:extLst>
              <a:ext uri="{FF2B5EF4-FFF2-40B4-BE49-F238E27FC236}">
                <a16:creationId xmlns:a16="http://schemas.microsoft.com/office/drawing/2014/main" id="{06DC240C-5CF5-4D94-8003-0A2F3AED7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071" y="3369841"/>
            <a:ext cx="2680153" cy="610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Related image">
            <a:extLst>
              <a:ext uri="{FF2B5EF4-FFF2-40B4-BE49-F238E27FC236}">
                <a16:creationId xmlns:a16="http://schemas.microsoft.com/office/drawing/2014/main" id="{BE125534-1092-40F6-BE67-F3EC562AC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654" y="3040258"/>
            <a:ext cx="2118368" cy="13275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E4715F0-941E-42BA-ABD6-7F1FAFBE7B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028"/>
          <a:stretch/>
        </p:blipFill>
        <p:spPr>
          <a:xfrm>
            <a:off x="4726642" y="918312"/>
            <a:ext cx="3732756" cy="1677848"/>
          </a:xfrm>
          <a:prstGeom prst="rect">
            <a:avLst/>
          </a:prstGeom>
        </p:spPr>
      </p:pic>
      <p:pic>
        <p:nvPicPr>
          <p:cNvPr id="1026" name="Picture 2" descr="The CW - Wikipedia">
            <a:extLst>
              <a:ext uri="{FF2B5EF4-FFF2-40B4-BE49-F238E27FC236}">
                <a16:creationId xmlns:a16="http://schemas.microsoft.com/office/drawing/2014/main" id="{9D8D4EF4-75AB-4A4D-9A73-CBDA935E06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5823" y="4205201"/>
            <a:ext cx="1710321" cy="685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21" name="Picture 20" descr="A close-up of a bridge&#10;&#10;Description automatically generated with low confidence">
            <a:extLst>
              <a:ext uri="{FF2B5EF4-FFF2-40B4-BE49-F238E27FC236}">
                <a16:creationId xmlns:a16="http://schemas.microsoft.com/office/drawing/2014/main" id="{8CA3789A-2337-40D1-879F-B86FEBBA9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22" name="Rectangle 21">
            <a:extLst>
              <a:ext uri="{FF2B5EF4-FFF2-40B4-BE49-F238E27FC236}">
                <a16:creationId xmlns:a16="http://schemas.microsoft.com/office/drawing/2014/main" id="{4786A74F-8416-4577-9F46-E4807CC60CCC}"/>
              </a:ext>
            </a:extLst>
          </p:cNvPr>
          <p:cNvSpPr/>
          <p:nvPr/>
        </p:nvSpPr>
        <p:spPr>
          <a:xfrm>
            <a:off x="113588" y="87406"/>
            <a:ext cx="8812698" cy="496196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Google Shape;555;p24"/>
          <p:cNvSpPr txBox="1">
            <a:spLocks noGrp="1"/>
          </p:cNvSpPr>
          <p:nvPr>
            <p:ph type="title"/>
          </p:nvPr>
        </p:nvSpPr>
        <p:spPr>
          <a:xfrm>
            <a:off x="1073700" y="-73559"/>
            <a:ext cx="6996600" cy="94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rgbClr val="3C78D8"/>
                </a:solidFill>
              </a:rPr>
              <a:t>W</a:t>
            </a:r>
            <a:r>
              <a:rPr lang="en" sz="3200" dirty="0">
                <a:solidFill>
                  <a:srgbClr val="3C78D8"/>
                </a:solidFill>
              </a:rPr>
              <a:t>HY ADVERTISE </a:t>
            </a:r>
            <a:r>
              <a:rPr lang="en" sz="3200" dirty="0">
                <a:solidFill>
                  <a:srgbClr val="00B0F0"/>
                </a:solidFill>
              </a:rPr>
              <a:t>ON TELEVISION</a:t>
            </a:r>
            <a:endParaRPr sz="3200" dirty="0">
              <a:solidFill>
                <a:srgbClr val="00B0F0"/>
              </a:solidFill>
            </a:endParaRPr>
          </a:p>
        </p:txBody>
      </p:sp>
      <p:grpSp>
        <p:nvGrpSpPr>
          <p:cNvPr id="562" name="Google Shape;562;p24"/>
          <p:cNvGrpSpPr/>
          <p:nvPr/>
        </p:nvGrpSpPr>
        <p:grpSpPr>
          <a:xfrm>
            <a:off x="3844549" y="3126202"/>
            <a:ext cx="599842" cy="589958"/>
            <a:chOff x="1244325" y="4999400"/>
            <a:chExt cx="444525" cy="437200"/>
          </a:xfrm>
        </p:grpSpPr>
        <p:sp>
          <p:nvSpPr>
            <p:cNvPr id="563" name="Google Shape;563;p24"/>
            <p:cNvSpPr/>
            <p:nvPr/>
          </p:nvSpPr>
          <p:spPr>
            <a:xfrm>
              <a:off x="1244325" y="5161200"/>
              <a:ext cx="374925" cy="222275"/>
            </a:xfrm>
            <a:custGeom>
              <a:avLst/>
              <a:gdLst/>
              <a:ahLst/>
              <a:cxnLst/>
              <a:rect l="l" t="t" r="r" b="b"/>
              <a:pathLst>
                <a:path w="14997" h="8891" extrusionOk="0">
                  <a:moveTo>
                    <a:pt x="2077" y="1661"/>
                  </a:moveTo>
                  <a:lnTo>
                    <a:pt x="2199" y="1685"/>
                  </a:lnTo>
                  <a:lnTo>
                    <a:pt x="2468" y="1783"/>
                  </a:lnTo>
                  <a:lnTo>
                    <a:pt x="2687" y="1930"/>
                  </a:lnTo>
                  <a:lnTo>
                    <a:pt x="2883" y="2076"/>
                  </a:lnTo>
                  <a:lnTo>
                    <a:pt x="2932" y="2443"/>
                  </a:lnTo>
                  <a:lnTo>
                    <a:pt x="3005" y="2833"/>
                  </a:lnTo>
                  <a:lnTo>
                    <a:pt x="3176" y="3664"/>
                  </a:lnTo>
                  <a:lnTo>
                    <a:pt x="3396" y="4470"/>
                  </a:lnTo>
                  <a:lnTo>
                    <a:pt x="3567" y="5154"/>
                  </a:lnTo>
                  <a:lnTo>
                    <a:pt x="3371" y="5105"/>
                  </a:lnTo>
                  <a:lnTo>
                    <a:pt x="3152" y="5031"/>
                  </a:lnTo>
                  <a:lnTo>
                    <a:pt x="2956" y="4934"/>
                  </a:lnTo>
                  <a:lnTo>
                    <a:pt x="2736" y="4812"/>
                  </a:lnTo>
                  <a:lnTo>
                    <a:pt x="2541" y="4690"/>
                  </a:lnTo>
                  <a:lnTo>
                    <a:pt x="2321" y="4543"/>
                  </a:lnTo>
                  <a:lnTo>
                    <a:pt x="2126" y="4372"/>
                  </a:lnTo>
                  <a:lnTo>
                    <a:pt x="1930" y="4201"/>
                  </a:lnTo>
                  <a:lnTo>
                    <a:pt x="1759" y="4006"/>
                  </a:lnTo>
                  <a:lnTo>
                    <a:pt x="1613" y="3810"/>
                  </a:lnTo>
                  <a:lnTo>
                    <a:pt x="1466" y="3590"/>
                  </a:lnTo>
                  <a:lnTo>
                    <a:pt x="1344" y="3395"/>
                  </a:lnTo>
                  <a:lnTo>
                    <a:pt x="1247" y="3175"/>
                  </a:lnTo>
                  <a:lnTo>
                    <a:pt x="1173" y="2931"/>
                  </a:lnTo>
                  <a:lnTo>
                    <a:pt x="1124" y="2711"/>
                  </a:lnTo>
                  <a:lnTo>
                    <a:pt x="1124" y="2491"/>
                  </a:lnTo>
                  <a:lnTo>
                    <a:pt x="1124" y="2320"/>
                  </a:lnTo>
                  <a:lnTo>
                    <a:pt x="1173" y="2174"/>
                  </a:lnTo>
                  <a:lnTo>
                    <a:pt x="1247" y="2027"/>
                  </a:lnTo>
                  <a:lnTo>
                    <a:pt x="1369" y="1905"/>
                  </a:lnTo>
                  <a:lnTo>
                    <a:pt x="1491" y="1808"/>
                  </a:lnTo>
                  <a:lnTo>
                    <a:pt x="1613" y="1734"/>
                  </a:lnTo>
                  <a:lnTo>
                    <a:pt x="1784" y="1685"/>
                  </a:lnTo>
                  <a:lnTo>
                    <a:pt x="1955" y="1661"/>
                  </a:lnTo>
                  <a:close/>
                  <a:moveTo>
                    <a:pt x="3225" y="0"/>
                  </a:moveTo>
                  <a:lnTo>
                    <a:pt x="3127" y="25"/>
                  </a:lnTo>
                  <a:lnTo>
                    <a:pt x="3029" y="98"/>
                  </a:lnTo>
                  <a:lnTo>
                    <a:pt x="2932" y="147"/>
                  </a:lnTo>
                  <a:lnTo>
                    <a:pt x="2883" y="245"/>
                  </a:lnTo>
                  <a:lnTo>
                    <a:pt x="2834" y="342"/>
                  </a:lnTo>
                  <a:lnTo>
                    <a:pt x="2785" y="440"/>
                  </a:lnTo>
                  <a:lnTo>
                    <a:pt x="2785" y="538"/>
                  </a:lnTo>
                  <a:lnTo>
                    <a:pt x="2785" y="709"/>
                  </a:lnTo>
                  <a:lnTo>
                    <a:pt x="2565" y="635"/>
                  </a:lnTo>
                  <a:lnTo>
                    <a:pt x="2370" y="586"/>
                  </a:lnTo>
                  <a:lnTo>
                    <a:pt x="2150" y="562"/>
                  </a:lnTo>
                  <a:lnTo>
                    <a:pt x="1955" y="538"/>
                  </a:lnTo>
                  <a:lnTo>
                    <a:pt x="1759" y="562"/>
                  </a:lnTo>
                  <a:lnTo>
                    <a:pt x="1564" y="586"/>
                  </a:lnTo>
                  <a:lnTo>
                    <a:pt x="1369" y="635"/>
                  </a:lnTo>
                  <a:lnTo>
                    <a:pt x="1198" y="709"/>
                  </a:lnTo>
                  <a:lnTo>
                    <a:pt x="1027" y="782"/>
                  </a:lnTo>
                  <a:lnTo>
                    <a:pt x="856" y="880"/>
                  </a:lnTo>
                  <a:lnTo>
                    <a:pt x="709" y="1002"/>
                  </a:lnTo>
                  <a:lnTo>
                    <a:pt x="563" y="1124"/>
                  </a:lnTo>
                  <a:lnTo>
                    <a:pt x="441" y="1246"/>
                  </a:lnTo>
                  <a:lnTo>
                    <a:pt x="343" y="1417"/>
                  </a:lnTo>
                  <a:lnTo>
                    <a:pt x="245" y="1563"/>
                  </a:lnTo>
                  <a:lnTo>
                    <a:pt x="147" y="1734"/>
                  </a:lnTo>
                  <a:lnTo>
                    <a:pt x="99" y="1905"/>
                  </a:lnTo>
                  <a:lnTo>
                    <a:pt x="50" y="2101"/>
                  </a:lnTo>
                  <a:lnTo>
                    <a:pt x="1" y="2296"/>
                  </a:lnTo>
                  <a:lnTo>
                    <a:pt x="1" y="2491"/>
                  </a:lnTo>
                  <a:lnTo>
                    <a:pt x="25" y="2858"/>
                  </a:lnTo>
                  <a:lnTo>
                    <a:pt x="99" y="3200"/>
                  </a:lnTo>
                  <a:lnTo>
                    <a:pt x="221" y="3566"/>
                  </a:lnTo>
                  <a:lnTo>
                    <a:pt x="367" y="3884"/>
                  </a:lnTo>
                  <a:lnTo>
                    <a:pt x="563" y="4225"/>
                  </a:lnTo>
                  <a:lnTo>
                    <a:pt x="782" y="4543"/>
                  </a:lnTo>
                  <a:lnTo>
                    <a:pt x="1027" y="4836"/>
                  </a:lnTo>
                  <a:lnTo>
                    <a:pt x="1295" y="5105"/>
                  </a:lnTo>
                  <a:lnTo>
                    <a:pt x="1588" y="5349"/>
                  </a:lnTo>
                  <a:lnTo>
                    <a:pt x="1906" y="5593"/>
                  </a:lnTo>
                  <a:lnTo>
                    <a:pt x="2248" y="5789"/>
                  </a:lnTo>
                  <a:lnTo>
                    <a:pt x="2590" y="5960"/>
                  </a:lnTo>
                  <a:lnTo>
                    <a:pt x="2932" y="6106"/>
                  </a:lnTo>
                  <a:lnTo>
                    <a:pt x="3274" y="6204"/>
                  </a:lnTo>
                  <a:lnTo>
                    <a:pt x="3616" y="6277"/>
                  </a:lnTo>
                  <a:lnTo>
                    <a:pt x="3957" y="6301"/>
                  </a:lnTo>
                  <a:lnTo>
                    <a:pt x="4080" y="6643"/>
                  </a:lnTo>
                  <a:lnTo>
                    <a:pt x="4226" y="6961"/>
                  </a:lnTo>
                  <a:lnTo>
                    <a:pt x="4519" y="7596"/>
                  </a:lnTo>
                  <a:lnTo>
                    <a:pt x="4812" y="8133"/>
                  </a:lnTo>
                  <a:lnTo>
                    <a:pt x="5081" y="8597"/>
                  </a:lnTo>
                  <a:lnTo>
                    <a:pt x="5154" y="8719"/>
                  </a:lnTo>
                  <a:lnTo>
                    <a:pt x="5276" y="8817"/>
                  </a:lnTo>
                  <a:lnTo>
                    <a:pt x="5423" y="8866"/>
                  </a:lnTo>
                  <a:lnTo>
                    <a:pt x="5569" y="8890"/>
                  </a:lnTo>
                  <a:lnTo>
                    <a:pt x="12212" y="8890"/>
                  </a:lnTo>
                  <a:lnTo>
                    <a:pt x="12359" y="8866"/>
                  </a:lnTo>
                  <a:lnTo>
                    <a:pt x="12506" y="8817"/>
                  </a:lnTo>
                  <a:lnTo>
                    <a:pt x="12628" y="8719"/>
                  </a:lnTo>
                  <a:lnTo>
                    <a:pt x="12701" y="8597"/>
                  </a:lnTo>
                  <a:lnTo>
                    <a:pt x="12994" y="8060"/>
                  </a:lnTo>
                  <a:lnTo>
                    <a:pt x="13360" y="7352"/>
                  </a:lnTo>
                  <a:lnTo>
                    <a:pt x="13727" y="6472"/>
                  </a:lnTo>
                  <a:lnTo>
                    <a:pt x="13922" y="6008"/>
                  </a:lnTo>
                  <a:lnTo>
                    <a:pt x="14117" y="5495"/>
                  </a:lnTo>
                  <a:lnTo>
                    <a:pt x="14288" y="4958"/>
                  </a:lnTo>
                  <a:lnTo>
                    <a:pt x="14459" y="4372"/>
                  </a:lnTo>
                  <a:lnTo>
                    <a:pt x="14606" y="3786"/>
                  </a:lnTo>
                  <a:lnTo>
                    <a:pt x="14752" y="3175"/>
                  </a:lnTo>
                  <a:lnTo>
                    <a:pt x="14850" y="2540"/>
                  </a:lnTo>
                  <a:lnTo>
                    <a:pt x="14923" y="1881"/>
                  </a:lnTo>
                  <a:lnTo>
                    <a:pt x="14972" y="1221"/>
                  </a:lnTo>
                  <a:lnTo>
                    <a:pt x="14997" y="538"/>
                  </a:lnTo>
                  <a:lnTo>
                    <a:pt x="14997" y="440"/>
                  </a:lnTo>
                  <a:lnTo>
                    <a:pt x="14948" y="342"/>
                  </a:lnTo>
                  <a:lnTo>
                    <a:pt x="14899" y="245"/>
                  </a:lnTo>
                  <a:lnTo>
                    <a:pt x="14850" y="147"/>
                  </a:lnTo>
                  <a:lnTo>
                    <a:pt x="14752" y="98"/>
                  </a:lnTo>
                  <a:lnTo>
                    <a:pt x="14655" y="25"/>
                  </a:lnTo>
                  <a:lnTo>
                    <a:pt x="145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p:nvPr/>
          </p:nvSpPr>
          <p:spPr>
            <a:xfrm>
              <a:off x="1244325" y="5397500"/>
              <a:ext cx="444525" cy="39100"/>
            </a:xfrm>
            <a:custGeom>
              <a:avLst/>
              <a:gdLst/>
              <a:ahLst/>
              <a:cxnLst/>
              <a:rect l="l" t="t" r="r" b="b"/>
              <a:pathLst>
                <a:path w="17781" h="1564" extrusionOk="0">
                  <a:moveTo>
                    <a:pt x="1" y="0"/>
                  </a:moveTo>
                  <a:lnTo>
                    <a:pt x="25" y="244"/>
                  </a:lnTo>
                  <a:lnTo>
                    <a:pt x="99" y="488"/>
                  </a:lnTo>
                  <a:lnTo>
                    <a:pt x="196" y="757"/>
                  </a:lnTo>
                  <a:lnTo>
                    <a:pt x="318" y="1001"/>
                  </a:lnTo>
                  <a:lnTo>
                    <a:pt x="489" y="1221"/>
                  </a:lnTo>
                  <a:lnTo>
                    <a:pt x="685" y="1392"/>
                  </a:lnTo>
                  <a:lnTo>
                    <a:pt x="782" y="1465"/>
                  </a:lnTo>
                  <a:lnTo>
                    <a:pt x="880" y="1514"/>
                  </a:lnTo>
                  <a:lnTo>
                    <a:pt x="1002" y="1539"/>
                  </a:lnTo>
                  <a:lnTo>
                    <a:pt x="1124" y="1563"/>
                  </a:lnTo>
                  <a:lnTo>
                    <a:pt x="16657" y="1563"/>
                  </a:lnTo>
                  <a:lnTo>
                    <a:pt x="16780" y="1539"/>
                  </a:lnTo>
                  <a:lnTo>
                    <a:pt x="16902" y="1514"/>
                  </a:lnTo>
                  <a:lnTo>
                    <a:pt x="16999" y="1465"/>
                  </a:lnTo>
                  <a:lnTo>
                    <a:pt x="17097" y="1392"/>
                  </a:lnTo>
                  <a:lnTo>
                    <a:pt x="17292" y="1221"/>
                  </a:lnTo>
                  <a:lnTo>
                    <a:pt x="17463" y="1001"/>
                  </a:lnTo>
                  <a:lnTo>
                    <a:pt x="17586" y="757"/>
                  </a:lnTo>
                  <a:lnTo>
                    <a:pt x="17683" y="488"/>
                  </a:lnTo>
                  <a:lnTo>
                    <a:pt x="17756" y="244"/>
                  </a:lnTo>
                  <a:lnTo>
                    <a:pt x="177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a:off x="1451925" y="4999400"/>
              <a:ext cx="31175" cy="129450"/>
            </a:xfrm>
            <a:custGeom>
              <a:avLst/>
              <a:gdLst/>
              <a:ahLst/>
              <a:cxnLst/>
              <a:rect l="l" t="t" r="r" b="b"/>
              <a:pathLst>
                <a:path w="1247" h="5178" extrusionOk="0">
                  <a:moveTo>
                    <a:pt x="953" y="0"/>
                  </a:moveTo>
                  <a:lnTo>
                    <a:pt x="856" y="25"/>
                  </a:lnTo>
                  <a:lnTo>
                    <a:pt x="758" y="98"/>
                  </a:lnTo>
                  <a:lnTo>
                    <a:pt x="709" y="171"/>
                  </a:lnTo>
                  <a:lnTo>
                    <a:pt x="685" y="293"/>
                  </a:lnTo>
                  <a:lnTo>
                    <a:pt x="660" y="464"/>
                  </a:lnTo>
                  <a:lnTo>
                    <a:pt x="611" y="611"/>
                  </a:lnTo>
                  <a:lnTo>
                    <a:pt x="514" y="733"/>
                  </a:lnTo>
                  <a:lnTo>
                    <a:pt x="416" y="879"/>
                  </a:lnTo>
                  <a:lnTo>
                    <a:pt x="269" y="1026"/>
                  </a:lnTo>
                  <a:lnTo>
                    <a:pt x="147" y="1246"/>
                  </a:lnTo>
                  <a:lnTo>
                    <a:pt x="74" y="1368"/>
                  </a:lnTo>
                  <a:lnTo>
                    <a:pt x="50" y="1490"/>
                  </a:lnTo>
                  <a:lnTo>
                    <a:pt x="1" y="1661"/>
                  </a:lnTo>
                  <a:lnTo>
                    <a:pt x="1" y="1832"/>
                  </a:lnTo>
                  <a:lnTo>
                    <a:pt x="1" y="2003"/>
                  </a:lnTo>
                  <a:lnTo>
                    <a:pt x="50" y="2149"/>
                  </a:lnTo>
                  <a:lnTo>
                    <a:pt x="74" y="2296"/>
                  </a:lnTo>
                  <a:lnTo>
                    <a:pt x="147" y="2394"/>
                  </a:lnTo>
                  <a:lnTo>
                    <a:pt x="269" y="2613"/>
                  </a:lnTo>
                  <a:lnTo>
                    <a:pt x="416" y="2784"/>
                  </a:lnTo>
                  <a:lnTo>
                    <a:pt x="514" y="2907"/>
                  </a:lnTo>
                  <a:lnTo>
                    <a:pt x="611" y="3029"/>
                  </a:lnTo>
                  <a:lnTo>
                    <a:pt x="660" y="3175"/>
                  </a:lnTo>
                  <a:lnTo>
                    <a:pt x="685" y="3346"/>
                  </a:lnTo>
                  <a:lnTo>
                    <a:pt x="660" y="3542"/>
                  </a:lnTo>
                  <a:lnTo>
                    <a:pt x="611" y="3688"/>
                  </a:lnTo>
                  <a:lnTo>
                    <a:pt x="514" y="3810"/>
                  </a:lnTo>
                  <a:lnTo>
                    <a:pt x="416" y="3932"/>
                  </a:lnTo>
                  <a:lnTo>
                    <a:pt x="269" y="4103"/>
                  </a:lnTo>
                  <a:lnTo>
                    <a:pt x="147"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3" y="4445"/>
                  </a:lnTo>
                  <a:lnTo>
                    <a:pt x="831" y="4299"/>
                  </a:lnTo>
                  <a:lnTo>
                    <a:pt x="978" y="4152"/>
                  </a:lnTo>
                  <a:lnTo>
                    <a:pt x="1100" y="3932"/>
                  </a:lnTo>
                  <a:lnTo>
                    <a:pt x="1149" y="3810"/>
                  </a:lnTo>
                  <a:lnTo>
                    <a:pt x="1197" y="3688"/>
                  </a:lnTo>
                  <a:lnTo>
                    <a:pt x="1222" y="3542"/>
                  </a:lnTo>
                  <a:lnTo>
                    <a:pt x="1246" y="3346"/>
                  </a:lnTo>
                  <a:lnTo>
                    <a:pt x="1222" y="3175"/>
                  </a:lnTo>
                  <a:lnTo>
                    <a:pt x="1197" y="3029"/>
                  </a:lnTo>
                  <a:lnTo>
                    <a:pt x="1149" y="2882"/>
                  </a:lnTo>
                  <a:lnTo>
                    <a:pt x="1100" y="2784"/>
                  </a:lnTo>
                  <a:lnTo>
                    <a:pt x="978" y="2565"/>
                  </a:lnTo>
                  <a:lnTo>
                    <a:pt x="831" y="2394"/>
                  </a:lnTo>
                  <a:lnTo>
                    <a:pt x="733" y="2272"/>
                  </a:lnTo>
                  <a:lnTo>
                    <a:pt x="636" y="2149"/>
                  </a:lnTo>
                  <a:lnTo>
                    <a:pt x="587" y="2003"/>
                  </a:lnTo>
                  <a:lnTo>
                    <a:pt x="563" y="1832"/>
                  </a:lnTo>
                  <a:lnTo>
                    <a:pt x="587" y="1637"/>
                  </a:lnTo>
                  <a:lnTo>
                    <a:pt x="636" y="1490"/>
                  </a:lnTo>
                  <a:lnTo>
                    <a:pt x="733" y="1368"/>
                  </a:lnTo>
                  <a:lnTo>
                    <a:pt x="831" y="1246"/>
                  </a:lnTo>
                  <a:lnTo>
                    <a:pt x="978" y="1075"/>
                  </a:lnTo>
                  <a:lnTo>
                    <a:pt x="1100" y="879"/>
                  </a:lnTo>
                  <a:lnTo>
                    <a:pt x="1149" y="757"/>
                  </a:lnTo>
                  <a:lnTo>
                    <a:pt x="1197" y="611"/>
                  </a:lnTo>
                  <a:lnTo>
                    <a:pt x="1222" y="464"/>
                  </a:lnTo>
                  <a:lnTo>
                    <a:pt x="1246" y="293"/>
                  </a:lnTo>
                  <a:lnTo>
                    <a:pt x="1222" y="171"/>
                  </a:lnTo>
                  <a:lnTo>
                    <a:pt x="1149" y="98"/>
                  </a:lnTo>
                  <a:lnTo>
                    <a:pt x="1075" y="25"/>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1407975" y="4999400"/>
              <a:ext cx="31150" cy="129450"/>
            </a:xfrm>
            <a:custGeom>
              <a:avLst/>
              <a:gdLst/>
              <a:ahLst/>
              <a:cxnLst/>
              <a:rect l="l" t="t" r="r" b="b"/>
              <a:pathLst>
                <a:path w="1246" h="5178" extrusionOk="0">
                  <a:moveTo>
                    <a:pt x="977" y="0"/>
                  </a:moveTo>
                  <a:lnTo>
                    <a:pt x="855" y="25"/>
                  </a:lnTo>
                  <a:lnTo>
                    <a:pt x="782" y="98"/>
                  </a:lnTo>
                  <a:lnTo>
                    <a:pt x="709" y="171"/>
                  </a:lnTo>
                  <a:lnTo>
                    <a:pt x="684" y="293"/>
                  </a:lnTo>
                  <a:lnTo>
                    <a:pt x="660" y="464"/>
                  </a:lnTo>
                  <a:lnTo>
                    <a:pt x="611" y="611"/>
                  </a:lnTo>
                  <a:lnTo>
                    <a:pt x="538" y="733"/>
                  </a:lnTo>
                  <a:lnTo>
                    <a:pt x="416" y="879"/>
                  </a:lnTo>
                  <a:lnTo>
                    <a:pt x="269" y="1026"/>
                  </a:lnTo>
                  <a:lnTo>
                    <a:pt x="147" y="1246"/>
                  </a:lnTo>
                  <a:lnTo>
                    <a:pt x="98" y="1368"/>
                  </a:lnTo>
                  <a:lnTo>
                    <a:pt x="49" y="1490"/>
                  </a:lnTo>
                  <a:lnTo>
                    <a:pt x="25" y="1661"/>
                  </a:lnTo>
                  <a:lnTo>
                    <a:pt x="0" y="1832"/>
                  </a:lnTo>
                  <a:lnTo>
                    <a:pt x="25" y="2003"/>
                  </a:lnTo>
                  <a:lnTo>
                    <a:pt x="49" y="2149"/>
                  </a:lnTo>
                  <a:lnTo>
                    <a:pt x="98" y="2296"/>
                  </a:lnTo>
                  <a:lnTo>
                    <a:pt x="147" y="2394"/>
                  </a:lnTo>
                  <a:lnTo>
                    <a:pt x="269" y="2613"/>
                  </a:lnTo>
                  <a:lnTo>
                    <a:pt x="416" y="2784"/>
                  </a:lnTo>
                  <a:lnTo>
                    <a:pt x="538" y="2907"/>
                  </a:lnTo>
                  <a:lnTo>
                    <a:pt x="611" y="3029"/>
                  </a:lnTo>
                  <a:lnTo>
                    <a:pt x="660" y="3175"/>
                  </a:lnTo>
                  <a:lnTo>
                    <a:pt x="684" y="3346"/>
                  </a:lnTo>
                  <a:lnTo>
                    <a:pt x="660" y="3542"/>
                  </a:lnTo>
                  <a:lnTo>
                    <a:pt x="611" y="3688"/>
                  </a:lnTo>
                  <a:lnTo>
                    <a:pt x="538"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3" y="5178"/>
                  </a:lnTo>
                  <a:lnTo>
                    <a:pt x="391" y="5153"/>
                  </a:lnTo>
                  <a:lnTo>
                    <a:pt x="489" y="5080"/>
                  </a:lnTo>
                  <a:lnTo>
                    <a:pt x="562" y="5007"/>
                  </a:lnTo>
                  <a:lnTo>
                    <a:pt x="586" y="4885"/>
                  </a:lnTo>
                  <a:lnTo>
                    <a:pt x="586" y="4714"/>
                  </a:lnTo>
                  <a:lnTo>
                    <a:pt x="660" y="4567"/>
                  </a:lnTo>
                  <a:lnTo>
                    <a:pt x="733" y="4445"/>
                  </a:lnTo>
                  <a:lnTo>
                    <a:pt x="831" y="4299"/>
                  </a:lnTo>
                  <a:lnTo>
                    <a:pt x="977" y="4152"/>
                  </a:lnTo>
                  <a:lnTo>
                    <a:pt x="1124" y="3932"/>
                  </a:lnTo>
                  <a:lnTo>
                    <a:pt x="1173" y="3810"/>
                  </a:lnTo>
                  <a:lnTo>
                    <a:pt x="1221" y="3688"/>
                  </a:lnTo>
                  <a:lnTo>
                    <a:pt x="1246" y="3542"/>
                  </a:lnTo>
                  <a:lnTo>
                    <a:pt x="1246" y="3346"/>
                  </a:lnTo>
                  <a:lnTo>
                    <a:pt x="1246" y="3175"/>
                  </a:lnTo>
                  <a:lnTo>
                    <a:pt x="1221" y="3029"/>
                  </a:lnTo>
                  <a:lnTo>
                    <a:pt x="1173" y="2882"/>
                  </a:lnTo>
                  <a:lnTo>
                    <a:pt x="1124" y="2784"/>
                  </a:lnTo>
                  <a:lnTo>
                    <a:pt x="977" y="2565"/>
                  </a:lnTo>
                  <a:lnTo>
                    <a:pt x="831" y="2394"/>
                  </a:lnTo>
                  <a:lnTo>
                    <a:pt x="733" y="2272"/>
                  </a:lnTo>
                  <a:lnTo>
                    <a:pt x="660" y="2149"/>
                  </a:lnTo>
                  <a:lnTo>
                    <a:pt x="586" y="2003"/>
                  </a:lnTo>
                  <a:lnTo>
                    <a:pt x="586" y="1832"/>
                  </a:lnTo>
                  <a:lnTo>
                    <a:pt x="586" y="1637"/>
                  </a:lnTo>
                  <a:lnTo>
                    <a:pt x="660" y="1490"/>
                  </a:lnTo>
                  <a:lnTo>
                    <a:pt x="733" y="1368"/>
                  </a:lnTo>
                  <a:lnTo>
                    <a:pt x="831" y="1246"/>
                  </a:lnTo>
                  <a:lnTo>
                    <a:pt x="977" y="1075"/>
                  </a:lnTo>
                  <a:lnTo>
                    <a:pt x="1124" y="879"/>
                  </a:lnTo>
                  <a:lnTo>
                    <a:pt x="1173" y="757"/>
                  </a:lnTo>
                  <a:lnTo>
                    <a:pt x="1221" y="611"/>
                  </a:lnTo>
                  <a:lnTo>
                    <a:pt x="1246" y="464"/>
                  </a:lnTo>
                  <a:lnTo>
                    <a:pt x="1246" y="293"/>
                  </a:lnTo>
                  <a:lnTo>
                    <a:pt x="1221" y="171"/>
                  </a:lnTo>
                  <a:lnTo>
                    <a:pt x="1173" y="98"/>
                  </a:lnTo>
                  <a:lnTo>
                    <a:pt x="1075" y="25"/>
                  </a:lnTo>
                  <a:lnTo>
                    <a:pt x="9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1495900" y="4999400"/>
              <a:ext cx="30550" cy="129450"/>
            </a:xfrm>
            <a:custGeom>
              <a:avLst/>
              <a:gdLst/>
              <a:ahLst/>
              <a:cxnLst/>
              <a:rect l="l" t="t" r="r" b="b"/>
              <a:pathLst>
                <a:path w="1222" h="5178" extrusionOk="0">
                  <a:moveTo>
                    <a:pt x="953" y="0"/>
                  </a:moveTo>
                  <a:lnTo>
                    <a:pt x="831" y="25"/>
                  </a:lnTo>
                  <a:lnTo>
                    <a:pt x="757" y="98"/>
                  </a:lnTo>
                  <a:lnTo>
                    <a:pt x="684" y="171"/>
                  </a:lnTo>
                  <a:lnTo>
                    <a:pt x="660" y="293"/>
                  </a:lnTo>
                  <a:lnTo>
                    <a:pt x="660" y="464"/>
                  </a:lnTo>
                  <a:lnTo>
                    <a:pt x="586" y="611"/>
                  </a:lnTo>
                  <a:lnTo>
                    <a:pt x="513" y="733"/>
                  </a:lnTo>
                  <a:lnTo>
                    <a:pt x="391" y="879"/>
                  </a:lnTo>
                  <a:lnTo>
                    <a:pt x="269" y="1026"/>
                  </a:lnTo>
                  <a:lnTo>
                    <a:pt x="122" y="1246"/>
                  </a:lnTo>
                  <a:lnTo>
                    <a:pt x="73" y="1368"/>
                  </a:lnTo>
                  <a:lnTo>
                    <a:pt x="25" y="1490"/>
                  </a:lnTo>
                  <a:lnTo>
                    <a:pt x="0" y="1661"/>
                  </a:lnTo>
                  <a:lnTo>
                    <a:pt x="0" y="1832"/>
                  </a:lnTo>
                  <a:lnTo>
                    <a:pt x="0" y="2003"/>
                  </a:lnTo>
                  <a:lnTo>
                    <a:pt x="25" y="2149"/>
                  </a:lnTo>
                  <a:lnTo>
                    <a:pt x="73" y="2296"/>
                  </a:lnTo>
                  <a:lnTo>
                    <a:pt x="122" y="2394"/>
                  </a:lnTo>
                  <a:lnTo>
                    <a:pt x="269" y="2613"/>
                  </a:lnTo>
                  <a:lnTo>
                    <a:pt x="391" y="2784"/>
                  </a:lnTo>
                  <a:lnTo>
                    <a:pt x="513" y="2907"/>
                  </a:lnTo>
                  <a:lnTo>
                    <a:pt x="586" y="3029"/>
                  </a:lnTo>
                  <a:lnTo>
                    <a:pt x="660" y="3175"/>
                  </a:lnTo>
                  <a:lnTo>
                    <a:pt x="660" y="3346"/>
                  </a:lnTo>
                  <a:lnTo>
                    <a:pt x="660" y="3542"/>
                  </a:lnTo>
                  <a:lnTo>
                    <a:pt x="586" y="3688"/>
                  </a:lnTo>
                  <a:lnTo>
                    <a:pt x="513" y="3810"/>
                  </a:lnTo>
                  <a:lnTo>
                    <a:pt x="391" y="3932"/>
                  </a:lnTo>
                  <a:lnTo>
                    <a:pt x="269" y="4103"/>
                  </a:lnTo>
                  <a:lnTo>
                    <a:pt x="122" y="4299"/>
                  </a:lnTo>
                  <a:lnTo>
                    <a:pt x="73" y="4421"/>
                  </a:lnTo>
                  <a:lnTo>
                    <a:pt x="25" y="4567"/>
                  </a:lnTo>
                  <a:lnTo>
                    <a:pt x="0" y="4714"/>
                  </a:lnTo>
                  <a:lnTo>
                    <a:pt x="0" y="4885"/>
                  </a:lnTo>
                  <a:lnTo>
                    <a:pt x="25" y="5007"/>
                  </a:lnTo>
                  <a:lnTo>
                    <a:pt x="73" y="5080"/>
                  </a:lnTo>
                  <a:lnTo>
                    <a:pt x="171" y="5153"/>
                  </a:lnTo>
                  <a:lnTo>
                    <a:pt x="269" y="5178"/>
                  </a:lnTo>
                  <a:lnTo>
                    <a:pt x="391" y="5153"/>
                  </a:lnTo>
                  <a:lnTo>
                    <a:pt x="464" y="5080"/>
                  </a:lnTo>
                  <a:lnTo>
                    <a:pt x="538" y="5007"/>
                  </a:lnTo>
                  <a:lnTo>
                    <a:pt x="562" y="4885"/>
                  </a:lnTo>
                  <a:lnTo>
                    <a:pt x="586" y="4714"/>
                  </a:lnTo>
                  <a:lnTo>
                    <a:pt x="635" y="4567"/>
                  </a:lnTo>
                  <a:lnTo>
                    <a:pt x="708" y="4445"/>
                  </a:lnTo>
                  <a:lnTo>
                    <a:pt x="831" y="4299"/>
                  </a:lnTo>
                  <a:lnTo>
                    <a:pt x="953" y="4152"/>
                  </a:lnTo>
                  <a:lnTo>
                    <a:pt x="1099" y="3932"/>
                  </a:lnTo>
                  <a:lnTo>
                    <a:pt x="1148" y="3810"/>
                  </a:lnTo>
                  <a:lnTo>
                    <a:pt x="1197" y="3688"/>
                  </a:lnTo>
                  <a:lnTo>
                    <a:pt x="1221" y="3542"/>
                  </a:lnTo>
                  <a:lnTo>
                    <a:pt x="1221" y="3346"/>
                  </a:lnTo>
                  <a:lnTo>
                    <a:pt x="1221" y="3175"/>
                  </a:lnTo>
                  <a:lnTo>
                    <a:pt x="1197" y="3029"/>
                  </a:lnTo>
                  <a:lnTo>
                    <a:pt x="1148" y="2882"/>
                  </a:lnTo>
                  <a:lnTo>
                    <a:pt x="1099" y="2784"/>
                  </a:lnTo>
                  <a:lnTo>
                    <a:pt x="953" y="2565"/>
                  </a:lnTo>
                  <a:lnTo>
                    <a:pt x="831" y="2394"/>
                  </a:lnTo>
                  <a:lnTo>
                    <a:pt x="708" y="2272"/>
                  </a:lnTo>
                  <a:lnTo>
                    <a:pt x="635" y="2149"/>
                  </a:lnTo>
                  <a:lnTo>
                    <a:pt x="586" y="2003"/>
                  </a:lnTo>
                  <a:lnTo>
                    <a:pt x="562" y="1832"/>
                  </a:lnTo>
                  <a:lnTo>
                    <a:pt x="586" y="1637"/>
                  </a:lnTo>
                  <a:lnTo>
                    <a:pt x="635" y="1490"/>
                  </a:lnTo>
                  <a:lnTo>
                    <a:pt x="708" y="1368"/>
                  </a:lnTo>
                  <a:lnTo>
                    <a:pt x="831" y="1246"/>
                  </a:lnTo>
                  <a:lnTo>
                    <a:pt x="953" y="1075"/>
                  </a:lnTo>
                  <a:lnTo>
                    <a:pt x="1099" y="879"/>
                  </a:lnTo>
                  <a:lnTo>
                    <a:pt x="1148" y="757"/>
                  </a:lnTo>
                  <a:lnTo>
                    <a:pt x="1197" y="611"/>
                  </a:lnTo>
                  <a:lnTo>
                    <a:pt x="1221" y="464"/>
                  </a:lnTo>
                  <a:lnTo>
                    <a:pt x="1221" y="293"/>
                  </a:lnTo>
                  <a:lnTo>
                    <a:pt x="1221" y="171"/>
                  </a:lnTo>
                  <a:lnTo>
                    <a:pt x="1148" y="98"/>
                  </a:lnTo>
                  <a:lnTo>
                    <a:pt x="1050" y="25"/>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24"/>
          <p:cNvGrpSpPr/>
          <p:nvPr/>
        </p:nvGrpSpPr>
        <p:grpSpPr>
          <a:xfrm>
            <a:off x="5266889" y="3113863"/>
            <a:ext cx="409140" cy="420402"/>
            <a:chOff x="2605300" y="5003050"/>
            <a:chExt cx="418900" cy="430475"/>
          </a:xfrm>
        </p:grpSpPr>
        <p:sp>
          <p:nvSpPr>
            <p:cNvPr id="569" name="Google Shape;569;p24"/>
            <p:cNvSpPr/>
            <p:nvPr/>
          </p:nvSpPr>
          <p:spPr>
            <a:xfrm>
              <a:off x="2820225" y="5222250"/>
              <a:ext cx="202750" cy="211275"/>
            </a:xfrm>
            <a:custGeom>
              <a:avLst/>
              <a:gdLst/>
              <a:ahLst/>
              <a:cxnLst/>
              <a:rect l="l" t="t" r="r" b="b"/>
              <a:pathLst>
                <a:path w="8110" h="8451" extrusionOk="0">
                  <a:moveTo>
                    <a:pt x="1710" y="1"/>
                  </a:moveTo>
                  <a:lnTo>
                    <a:pt x="1" y="1857"/>
                  </a:lnTo>
                  <a:lnTo>
                    <a:pt x="5813" y="8158"/>
                  </a:lnTo>
                  <a:lnTo>
                    <a:pt x="5960" y="8280"/>
                  </a:lnTo>
                  <a:lnTo>
                    <a:pt x="6131" y="8378"/>
                  </a:lnTo>
                  <a:lnTo>
                    <a:pt x="6302" y="8427"/>
                  </a:lnTo>
                  <a:lnTo>
                    <a:pt x="6497" y="8451"/>
                  </a:lnTo>
                  <a:lnTo>
                    <a:pt x="6668" y="8427"/>
                  </a:lnTo>
                  <a:lnTo>
                    <a:pt x="6839" y="8378"/>
                  </a:lnTo>
                  <a:lnTo>
                    <a:pt x="7010" y="8280"/>
                  </a:lnTo>
                  <a:lnTo>
                    <a:pt x="7157" y="8158"/>
                  </a:lnTo>
                  <a:lnTo>
                    <a:pt x="7841" y="7474"/>
                  </a:lnTo>
                  <a:lnTo>
                    <a:pt x="7963" y="7328"/>
                  </a:lnTo>
                  <a:lnTo>
                    <a:pt x="8060" y="7157"/>
                  </a:lnTo>
                  <a:lnTo>
                    <a:pt x="8109" y="6986"/>
                  </a:lnTo>
                  <a:lnTo>
                    <a:pt x="8109" y="6815"/>
                  </a:lnTo>
                  <a:lnTo>
                    <a:pt x="8109" y="6619"/>
                  </a:lnTo>
                  <a:lnTo>
                    <a:pt x="8060" y="6448"/>
                  </a:lnTo>
                  <a:lnTo>
                    <a:pt x="7963" y="6277"/>
                  </a:lnTo>
                  <a:lnTo>
                    <a:pt x="7841" y="6131"/>
                  </a:lnTo>
                  <a:lnTo>
                    <a:pt x="1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2606525" y="5003050"/>
              <a:ext cx="203975" cy="208225"/>
            </a:xfrm>
            <a:custGeom>
              <a:avLst/>
              <a:gdLst/>
              <a:ahLst/>
              <a:cxnLst/>
              <a:rect l="l" t="t" r="r" b="b"/>
              <a:pathLst>
                <a:path w="8159" h="8329" extrusionOk="0">
                  <a:moveTo>
                    <a:pt x="880" y="1"/>
                  </a:moveTo>
                  <a:lnTo>
                    <a:pt x="685" y="50"/>
                  </a:lnTo>
                  <a:lnTo>
                    <a:pt x="514" y="123"/>
                  </a:lnTo>
                  <a:lnTo>
                    <a:pt x="391" y="245"/>
                  </a:lnTo>
                  <a:lnTo>
                    <a:pt x="269" y="367"/>
                  </a:lnTo>
                  <a:lnTo>
                    <a:pt x="172" y="514"/>
                  </a:lnTo>
                  <a:lnTo>
                    <a:pt x="98" y="685"/>
                  </a:lnTo>
                  <a:lnTo>
                    <a:pt x="50" y="856"/>
                  </a:lnTo>
                  <a:lnTo>
                    <a:pt x="1" y="1026"/>
                  </a:lnTo>
                  <a:lnTo>
                    <a:pt x="1" y="1222"/>
                  </a:lnTo>
                  <a:lnTo>
                    <a:pt x="1" y="1417"/>
                  </a:lnTo>
                  <a:lnTo>
                    <a:pt x="1" y="1613"/>
                  </a:lnTo>
                  <a:lnTo>
                    <a:pt x="74" y="2028"/>
                  </a:lnTo>
                  <a:lnTo>
                    <a:pt x="221" y="2492"/>
                  </a:lnTo>
                  <a:lnTo>
                    <a:pt x="391" y="2931"/>
                  </a:lnTo>
                  <a:lnTo>
                    <a:pt x="611" y="3396"/>
                  </a:lnTo>
                  <a:lnTo>
                    <a:pt x="856" y="3884"/>
                  </a:lnTo>
                  <a:lnTo>
                    <a:pt x="1124" y="4324"/>
                  </a:lnTo>
                  <a:lnTo>
                    <a:pt x="1417" y="4788"/>
                  </a:lnTo>
                  <a:lnTo>
                    <a:pt x="1710" y="5203"/>
                  </a:lnTo>
                  <a:lnTo>
                    <a:pt x="2003" y="5594"/>
                  </a:lnTo>
                  <a:lnTo>
                    <a:pt x="2296" y="5960"/>
                  </a:lnTo>
                  <a:lnTo>
                    <a:pt x="2590" y="6302"/>
                  </a:lnTo>
                  <a:lnTo>
                    <a:pt x="2858" y="6571"/>
                  </a:lnTo>
                  <a:lnTo>
                    <a:pt x="3078" y="6790"/>
                  </a:lnTo>
                  <a:lnTo>
                    <a:pt x="3322" y="6986"/>
                  </a:lnTo>
                  <a:lnTo>
                    <a:pt x="3566" y="7157"/>
                  </a:lnTo>
                  <a:lnTo>
                    <a:pt x="3811" y="7328"/>
                  </a:lnTo>
                  <a:lnTo>
                    <a:pt x="4324" y="7621"/>
                  </a:lnTo>
                  <a:lnTo>
                    <a:pt x="4836" y="7841"/>
                  </a:lnTo>
                  <a:lnTo>
                    <a:pt x="5325" y="8036"/>
                  </a:lnTo>
                  <a:lnTo>
                    <a:pt x="5740" y="8182"/>
                  </a:lnTo>
                  <a:lnTo>
                    <a:pt x="6351" y="8329"/>
                  </a:lnTo>
                  <a:lnTo>
                    <a:pt x="8158" y="6668"/>
                  </a:lnTo>
                  <a:lnTo>
                    <a:pt x="4446" y="2956"/>
                  </a:lnTo>
                  <a:lnTo>
                    <a:pt x="1735" y="245"/>
                  </a:lnTo>
                  <a:lnTo>
                    <a:pt x="1588" y="123"/>
                  </a:lnTo>
                  <a:lnTo>
                    <a:pt x="1417" y="50"/>
                  </a:lnTo>
                  <a:lnTo>
                    <a:pt x="12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2605300" y="5008550"/>
              <a:ext cx="418900" cy="418875"/>
            </a:xfrm>
            <a:custGeom>
              <a:avLst/>
              <a:gdLst/>
              <a:ahLst/>
              <a:cxnLst/>
              <a:rect l="l" t="t" r="r" b="b"/>
              <a:pathLst>
                <a:path w="16756" h="16755" extrusionOk="0">
                  <a:moveTo>
                    <a:pt x="13922" y="1"/>
                  </a:moveTo>
                  <a:lnTo>
                    <a:pt x="13824" y="49"/>
                  </a:lnTo>
                  <a:lnTo>
                    <a:pt x="13360" y="342"/>
                  </a:lnTo>
                  <a:lnTo>
                    <a:pt x="12261" y="1026"/>
                  </a:lnTo>
                  <a:lnTo>
                    <a:pt x="11602" y="1466"/>
                  </a:lnTo>
                  <a:lnTo>
                    <a:pt x="10942" y="1930"/>
                  </a:lnTo>
                  <a:lnTo>
                    <a:pt x="10381" y="2370"/>
                  </a:lnTo>
                  <a:lnTo>
                    <a:pt x="10112" y="2589"/>
                  </a:lnTo>
                  <a:lnTo>
                    <a:pt x="9917" y="2785"/>
                  </a:lnTo>
                  <a:lnTo>
                    <a:pt x="9795" y="2907"/>
                  </a:lnTo>
                  <a:lnTo>
                    <a:pt x="9697" y="3053"/>
                  </a:lnTo>
                  <a:lnTo>
                    <a:pt x="9599" y="3224"/>
                  </a:lnTo>
                  <a:lnTo>
                    <a:pt x="9526" y="3420"/>
                  </a:lnTo>
                  <a:lnTo>
                    <a:pt x="9404" y="3835"/>
                  </a:lnTo>
                  <a:lnTo>
                    <a:pt x="9330" y="4275"/>
                  </a:lnTo>
                  <a:lnTo>
                    <a:pt x="9282" y="4714"/>
                  </a:lnTo>
                  <a:lnTo>
                    <a:pt x="9306" y="5178"/>
                  </a:lnTo>
                  <a:lnTo>
                    <a:pt x="9355" y="5593"/>
                  </a:lnTo>
                  <a:lnTo>
                    <a:pt x="9379" y="5789"/>
                  </a:lnTo>
                  <a:lnTo>
                    <a:pt x="9453" y="5960"/>
                  </a:lnTo>
                  <a:lnTo>
                    <a:pt x="270" y="14459"/>
                  </a:lnTo>
                  <a:lnTo>
                    <a:pt x="147" y="14606"/>
                  </a:lnTo>
                  <a:lnTo>
                    <a:pt x="74" y="14776"/>
                  </a:lnTo>
                  <a:lnTo>
                    <a:pt x="1" y="14947"/>
                  </a:lnTo>
                  <a:lnTo>
                    <a:pt x="1" y="15118"/>
                  </a:lnTo>
                  <a:lnTo>
                    <a:pt x="1" y="15314"/>
                  </a:lnTo>
                  <a:lnTo>
                    <a:pt x="74" y="15485"/>
                  </a:lnTo>
                  <a:lnTo>
                    <a:pt x="147" y="15656"/>
                  </a:lnTo>
                  <a:lnTo>
                    <a:pt x="270" y="15802"/>
                  </a:lnTo>
                  <a:lnTo>
                    <a:pt x="953" y="16486"/>
                  </a:lnTo>
                  <a:lnTo>
                    <a:pt x="1100" y="16608"/>
                  </a:lnTo>
                  <a:lnTo>
                    <a:pt x="1271" y="16681"/>
                  </a:lnTo>
                  <a:lnTo>
                    <a:pt x="1442" y="16755"/>
                  </a:lnTo>
                  <a:lnTo>
                    <a:pt x="1808" y="16755"/>
                  </a:lnTo>
                  <a:lnTo>
                    <a:pt x="1979" y="16681"/>
                  </a:lnTo>
                  <a:lnTo>
                    <a:pt x="2150" y="16608"/>
                  </a:lnTo>
                  <a:lnTo>
                    <a:pt x="2297" y="16486"/>
                  </a:lnTo>
                  <a:lnTo>
                    <a:pt x="10796" y="7303"/>
                  </a:lnTo>
                  <a:lnTo>
                    <a:pt x="11162" y="7401"/>
                  </a:lnTo>
                  <a:lnTo>
                    <a:pt x="11577" y="7450"/>
                  </a:lnTo>
                  <a:lnTo>
                    <a:pt x="12041" y="7474"/>
                  </a:lnTo>
                  <a:lnTo>
                    <a:pt x="12481" y="7425"/>
                  </a:lnTo>
                  <a:lnTo>
                    <a:pt x="12921" y="7352"/>
                  </a:lnTo>
                  <a:lnTo>
                    <a:pt x="13336" y="7230"/>
                  </a:lnTo>
                  <a:lnTo>
                    <a:pt x="13531" y="7156"/>
                  </a:lnTo>
                  <a:lnTo>
                    <a:pt x="13702" y="7059"/>
                  </a:lnTo>
                  <a:lnTo>
                    <a:pt x="13849" y="6961"/>
                  </a:lnTo>
                  <a:lnTo>
                    <a:pt x="13971" y="6839"/>
                  </a:lnTo>
                  <a:lnTo>
                    <a:pt x="14166" y="6644"/>
                  </a:lnTo>
                  <a:lnTo>
                    <a:pt x="14386" y="6375"/>
                  </a:lnTo>
                  <a:lnTo>
                    <a:pt x="14826" y="5813"/>
                  </a:lnTo>
                  <a:lnTo>
                    <a:pt x="15290" y="5154"/>
                  </a:lnTo>
                  <a:lnTo>
                    <a:pt x="15729" y="4494"/>
                  </a:lnTo>
                  <a:lnTo>
                    <a:pt x="16413" y="3395"/>
                  </a:lnTo>
                  <a:lnTo>
                    <a:pt x="16706" y="2931"/>
                  </a:lnTo>
                  <a:lnTo>
                    <a:pt x="16755" y="2834"/>
                  </a:lnTo>
                  <a:lnTo>
                    <a:pt x="16755" y="2736"/>
                  </a:lnTo>
                  <a:lnTo>
                    <a:pt x="16755" y="2663"/>
                  </a:lnTo>
                  <a:lnTo>
                    <a:pt x="16706" y="2589"/>
                  </a:lnTo>
                  <a:lnTo>
                    <a:pt x="16633" y="2541"/>
                  </a:lnTo>
                  <a:lnTo>
                    <a:pt x="16462" y="2541"/>
                  </a:lnTo>
                  <a:lnTo>
                    <a:pt x="16364" y="2589"/>
                  </a:lnTo>
                  <a:lnTo>
                    <a:pt x="13653" y="4958"/>
                  </a:lnTo>
                  <a:lnTo>
                    <a:pt x="13580" y="5007"/>
                  </a:lnTo>
                  <a:lnTo>
                    <a:pt x="13458" y="5007"/>
                  </a:lnTo>
                  <a:lnTo>
                    <a:pt x="13360" y="4983"/>
                  </a:lnTo>
                  <a:lnTo>
                    <a:pt x="13238" y="4885"/>
                  </a:lnTo>
                  <a:lnTo>
                    <a:pt x="13140" y="4763"/>
                  </a:lnTo>
                  <a:lnTo>
                    <a:pt x="13092" y="4641"/>
                  </a:lnTo>
                  <a:lnTo>
                    <a:pt x="13092" y="4543"/>
                  </a:lnTo>
                  <a:lnTo>
                    <a:pt x="13140" y="4446"/>
                  </a:lnTo>
                  <a:lnTo>
                    <a:pt x="15607" y="1490"/>
                  </a:lnTo>
                  <a:lnTo>
                    <a:pt x="15656" y="1393"/>
                  </a:lnTo>
                  <a:lnTo>
                    <a:pt x="15656" y="1319"/>
                  </a:lnTo>
                  <a:lnTo>
                    <a:pt x="15656" y="1222"/>
                  </a:lnTo>
                  <a:lnTo>
                    <a:pt x="15607" y="1148"/>
                  </a:lnTo>
                  <a:lnTo>
                    <a:pt x="15534" y="1100"/>
                  </a:lnTo>
                  <a:lnTo>
                    <a:pt x="15363" y="1100"/>
                  </a:lnTo>
                  <a:lnTo>
                    <a:pt x="15265" y="1148"/>
                  </a:lnTo>
                  <a:lnTo>
                    <a:pt x="12310" y="3615"/>
                  </a:lnTo>
                  <a:lnTo>
                    <a:pt x="12212" y="3664"/>
                  </a:lnTo>
                  <a:lnTo>
                    <a:pt x="12115" y="3664"/>
                  </a:lnTo>
                  <a:lnTo>
                    <a:pt x="11993" y="3615"/>
                  </a:lnTo>
                  <a:lnTo>
                    <a:pt x="11895" y="3517"/>
                  </a:lnTo>
                  <a:lnTo>
                    <a:pt x="11797" y="3395"/>
                  </a:lnTo>
                  <a:lnTo>
                    <a:pt x="11748" y="3298"/>
                  </a:lnTo>
                  <a:lnTo>
                    <a:pt x="11748" y="3176"/>
                  </a:lnTo>
                  <a:lnTo>
                    <a:pt x="11797" y="3102"/>
                  </a:lnTo>
                  <a:lnTo>
                    <a:pt x="14166" y="391"/>
                  </a:lnTo>
                  <a:lnTo>
                    <a:pt x="14215" y="294"/>
                  </a:lnTo>
                  <a:lnTo>
                    <a:pt x="14215" y="220"/>
                  </a:lnTo>
                  <a:lnTo>
                    <a:pt x="14215" y="123"/>
                  </a:lnTo>
                  <a:lnTo>
                    <a:pt x="14166" y="49"/>
                  </a:lnTo>
                  <a:lnTo>
                    <a:pt x="140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24"/>
          <p:cNvSpPr/>
          <p:nvPr/>
        </p:nvSpPr>
        <p:spPr>
          <a:xfrm>
            <a:off x="5213649" y="2080225"/>
            <a:ext cx="300114" cy="273023"/>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20" name="Google Shape;668;p28">
            <a:extLst>
              <a:ext uri="{FF2B5EF4-FFF2-40B4-BE49-F238E27FC236}">
                <a16:creationId xmlns:a16="http://schemas.microsoft.com/office/drawing/2014/main" id="{C1BE5759-BE15-4DCC-90FB-A3BAA083D2D8}"/>
              </a:ext>
            </a:extLst>
          </p:cNvPr>
          <p:cNvSpPr txBox="1">
            <a:spLocks/>
          </p:cNvSpPr>
          <p:nvPr/>
        </p:nvSpPr>
        <p:spPr>
          <a:xfrm>
            <a:off x="5442762" y="3007231"/>
            <a:ext cx="1868877"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buFont typeface="Source Sans Pro"/>
              <a:buNone/>
            </a:pPr>
            <a:r>
              <a:rPr lang="en-US" sz="1400" b="1" dirty="0">
                <a:solidFill>
                  <a:schemeClr val="bg1">
                    <a:lumMod val="95000"/>
                  </a:schemeClr>
                </a:solidFill>
              </a:rPr>
              <a:t>% Reached yesterday Adults 18+</a:t>
            </a:r>
          </a:p>
        </p:txBody>
      </p:sp>
      <p:pic>
        <p:nvPicPr>
          <p:cNvPr id="5" name="Picture 4">
            <a:extLst>
              <a:ext uri="{FF2B5EF4-FFF2-40B4-BE49-F238E27FC236}">
                <a16:creationId xmlns:a16="http://schemas.microsoft.com/office/drawing/2014/main" id="{4E111546-2A2E-FFC4-3A9C-D4BED69B805F}"/>
              </a:ext>
            </a:extLst>
          </p:cNvPr>
          <p:cNvPicPr>
            <a:picLocks noChangeAspect="1"/>
          </p:cNvPicPr>
          <p:nvPr/>
        </p:nvPicPr>
        <p:blipFill>
          <a:blip r:embed="rId4"/>
          <a:stretch>
            <a:fillRect/>
          </a:stretch>
        </p:blipFill>
        <p:spPr>
          <a:xfrm>
            <a:off x="1266363" y="728405"/>
            <a:ext cx="6611273" cy="3686689"/>
          </a:xfrm>
          <a:prstGeom prst="rect">
            <a:avLst/>
          </a:prstGeom>
        </p:spPr>
      </p:pic>
      <p:pic>
        <p:nvPicPr>
          <p:cNvPr id="7" name="Picture 6">
            <a:extLst>
              <a:ext uri="{FF2B5EF4-FFF2-40B4-BE49-F238E27FC236}">
                <a16:creationId xmlns:a16="http://schemas.microsoft.com/office/drawing/2014/main" id="{66F0467F-8F05-B3B4-B03C-517A11977210}"/>
              </a:ext>
            </a:extLst>
          </p:cNvPr>
          <p:cNvPicPr>
            <a:picLocks noChangeAspect="1"/>
          </p:cNvPicPr>
          <p:nvPr/>
        </p:nvPicPr>
        <p:blipFill>
          <a:blip r:embed="rId5"/>
          <a:stretch>
            <a:fillRect/>
          </a:stretch>
        </p:blipFill>
        <p:spPr>
          <a:xfrm>
            <a:off x="113588" y="4695767"/>
            <a:ext cx="4005589" cy="353604"/>
          </a:xfrm>
          <a:prstGeom prst="rect">
            <a:avLst/>
          </a:prstGeom>
        </p:spPr>
      </p:pic>
    </p:spTree>
    <p:extLst>
      <p:ext uri="{BB962C8B-B14F-4D97-AF65-F5344CB8AC3E}">
        <p14:creationId xmlns:p14="http://schemas.microsoft.com/office/powerpoint/2010/main" val="4177643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22" name="Picture 21" descr="A close-up of a bridge&#10;&#10;Description automatically generated with low confidence">
            <a:extLst>
              <a:ext uri="{FF2B5EF4-FFF2-40B4-BE49-F238E27FC236}">
                <a16:creationId xmlns:a16="http://schemas.microsoft.com/office/drawing/2014/main" id="{1FB61D39-17BC-46A7-998C-FE16AE7FB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23" name="Rectangle 22">
            <a:extLst>
              <a:ext uri="{FF2B5EF4-FFF2-40B4-BE49-F238E27FC236}">
                <a16:creationId xmlns:a16="http://schemas.microsoft.com/office/drawing/2014/main" id="{6BBCB715-4CF4-44A2-8D19-28F391A57DC4}"/>
              </a:ext>
            </a:extLst>
          </p:cNvPr>
          <p:cNvSpPr/>
          <p:nvPr/>
        </p:nvSpPr>
        <p:spPr>
          <a:xfrm>
            <a:off x="453762" y="87406"/>
            <a:ext cx="8017424" cy="496196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Google Shape;555;p24"/>
          <p:cNvSpPr txBox="1">
            <a:spLocks noGrp="1"/>
          </p:cNvSpPr>
          <p:nvPr>
            <p:ph type="title"/>
          </p:nvPr>
        </p:nvSpPr>
        <p:spPr>
          <a:xfrm>
            <a:off x="1073700" y="-79371"/>
            <a:ext cx="6996600" cy="94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rgbClr val="3C78D8"/>
                </a:solidFill>
              </a:rPr>
              <a:t>W</a:t>
            </a:r>
            <a:r>
              <a:rPr lang="en" sz="3200" dirty="0">
                <a:solidFill>
                  <a:srgbClr val="3C78D8"/>
                </a:solidFill>
              </a:rPr>
              <a:t>HY ADVERTISE </a:t>
            </a:r>
            <a:r>
              <a:rPr lang="en" sz="3200" dirty="0">
                <a:solidFill>
                  <a:srgbClr val="00B0F0"/>
                </a:solidFill>
              </a:rPr>
              <a:t>ON TELEVISION</a:t>
            </a:r>
            <a:endParaRPr sz="3200" dirty="0">
              <a:solidFill>
                <a:srgbClr val="00B0F0"/>
              </a:solidFill>
            </a:endParaRPr>
          </a:p>
        </p:txBody>
      </p:sp>
      <p:grpSp>
        <p:nvGrpSpPr>
          <p:cNvPr id="562" name="Google Shape;562;p24"/>
          <p:cNvGrpSpPr/>
          <p:nvPr/>
        </p:nvGrpSpPr>
        <p:grpSpPr>
          <a:xfrm>
            <a:off x="3844549" y="3126202"/>
            <a:ext cx="599842" cy="589958"/>
            <a:chOff x="1244325" y="4999400"/>
            <a:chExt cx="444525" cy="437200"/>
          </a:xfrm>
        </p:grpSpPr>
        <p:sp>
          <p:nvSpPr>
            <p:cNvPr id="563" name="Google Shape;563;p24"/>
            <p:cNvSpPr/>
            <p:nvPr/>
          </p:nvSpPr>
          <p:spPr>
            <a:xfrm>
              <a:off x="1244325" y="5161200"/>
              <a:ext cx="374925" cy="222275"/>
            </a:xfrm>
            <a:custGeom>
              <a:avLst/>
              <a:gdLst/>
              <a:ahLst/>
              <a:cxnLst/>
              <a:rect l="l" t="t" r="r" b="b"/>
              <a:pathLst>
                <a:path w="14997" h="8891" extrusionOk="0">
                  <a:moveTo>
                    <a:pt x="2077" y="1661"/>
                  </a:moveTo>
                  <a:lnTo>
                    <a:pt x="2199" y="1685"/>
                  </a:lnTo>
                  <a:lnTo>
                    <a:pt x="2468" y="1783"/>
                  </a:lnTo>
                  <a:lnTo>
                    <a:pt x="2687" y="1930"/>
                  </a:lnTo>
                  <a:lnTo>
                    <a:pt x="2883" y="2076"/>
                  </a:lnTo>
                  <a:lnTo>
                    <a:pt x="2932" y="2443"/>
                  </a:lnTo>
                  <a:lnTo>
                    <a:pt x="3005" y="2833"/>
                  </a:lnTo>
                  <a:lnTo>
                    <a:pt x="3176" y="3664"/>
                  </a:lnTo>
                  <a:lnTo>
                    <a:pt x="3396" y="4470"/>
                  </a:lnTo>
                  <a:lnTo>
                    <a:pt x="3567" y="5154"/>
                  </a:lnTo>
                  <a:lnTo>
                    <a:pt x="3371" y="5105"/>
                  </a:lnTo>
                  <a:lnTo>
                    <a:pt x="3152" y="5031"/>
                  </a:lnTo>
                  <a:lnTo>
                    <a:pt x="2956" y="4934"/>
                  </a:lnTo>
                  <a:lnTo>
                    <a:pt x="2736" y="4812"/>
                  </a:lnTo>
                  <a:lnTo>
                    <a:pt x="2541" y="4690"/>
                  </a:lnTo>
                  <a:lnTo>
                    <a:pt x="2321" y="4543"/>
                  </a:lnTo>
                  <a:lnTo>
                    <a:pt x="2126" y="4372"/>
                  </a:lnTo>
                  <a:lnTo>
                    <a:pt x="1930" y="4201"/>
                  </a:lnTo>
                  <a:lnTo>
                    <a:pt x="1759" y="4006"/>
                  </a:lnTo>
                  <a:lnTo>
                    <a:pt x="1613" y="3810"/>
                  </a:lnTo>
                  <a:lnTo>
                    <a:pt x="1466" y="3590"/>
                  </a:lnTo>
                  <a:lnTo>
                    <a:pt x="1344" y="3395"/>
                  </a:lnTo>
                  <a:lnTo>
                    <a:pt x="1247" y="3175"/>
                  </a:lnTo>
                  <a:lnTo>
                    <a:pt x="1173" y="2931"/>
                  </a:lnTo>
                  <a:lnTo>
                    <a:pt x="1124" y="2711"/>
                  </a:lnTo>
                  <a:lnTo>
                    <a:pt x="1124" y="2491"/>
                  </a:lnTo>
                  <a:lnTo>
                    <a:pt x="1124" y="2320"/>
                  </a:lnTo>
                  <a:lnTo>
                    <a:pt x="1173" y="2174"/>
                  </a:lnTo>
                  <a:lnTo>
                    <a:pt x="1247" y="2027"/>
                  </a:lnTo>
                  <a:lnTo>
                    <a:pt x="1369" y="1905"/>
                  </a:lnTo>
                  <a:lnTo>
                    <a:pt x="1491" y="1808"/>
                  </a:lnTo>
                  <a:lnTo>
                    <a:pt x="1613" y="1734"/>
                  </a:lnTo>
                  <a:lnTo>
                    <a:pt x="1784" y="1685"/>
                  </a:lnTo>
                  <a:lnTo>
                    <a:pt x="1955" y="1661"/>
                  </a:lnTo>
                  <a:close/>
                  <a:moveTo>
                    <a:pt x="3225" y="0"/>
                  </a:moveTo>
                  <a:lnTo>
                    <a:pt x="3127" y="25"/>
                  </a:lnTo>
                  <a:lnTo>
                    <a:pt x="3029" y="98"/>
                  </a:lnTo>
                  <a:lnTo>
                    <a:pt x="2932" y="147"/>
                  </a:lnTo>
                  <a:lnTo>
                    <a:pt x="2883" y="245"/>
                  </a:lnTo>
                  <a:lnTo>
                    <a:pt x="2834" y="342"/>
                  </a:lnTo>
                  <a:lnTo>
                    <a:pt x="2785" y="440"/>
                  </a:lnTo>
                  <a:lnTo>
                    <a:pt x="2785" y="538"/>
                  </a:lnTo>
                  <a:lnTo>
                    <a:pt x="2785" y="709"/>
                  </a:lnTo>
                  <a:lnTo>
                    <a:pt x="2565" y="635"/>
                  </a:lnTo>
                  <a:lnTo>
                    <a:pt x="2370" y="586"/>
                  </a:lnTo>
                  <a:lnTo>
                    <a:pt x="2150" y="562"/>
                  </a:lnTo>
                  <a:lnTo>
                    <a:pt x="1955" y="538"/>
                  </a:lnTo>
                  <a:lnTo>
                    <a:pt x="1759" y="562"/>
                  </a:lnTo>
                  <a:lnTo>
                    <a:pt x="1564" y="586"/>
                  </a:lnTo>
                  <a:lnTo>
                    <a:pt x="1369" y="635"/>
                  </a:lnTo>
                  <a:lnTo>
                    <a:pt x="1198" y="709"/>
                  </a:lnTo>
                  <a:lnTo>
                    <a:pt x="1027" y="782"/>
                  </a:lnTo>
                  <a:lnTo>
                    <a:pt x="856" y="880"/>
                  </a:lnTo>
                  <a:lnTo>
                    <a:pt x="709" y="1002"/>
                  </a:lnTo>
                  <a:lnTo>
                    <a:pt x="563" y="1124"/>
                  </a:lnTo>
                  <a:lnTo>
                    <a:pt x="441" y="1246"/>
                  </a:lnTo>
                  <a:lnTo>
                    <a:pt x="343" y="1417"/>
                  </a:lnTo>
                  <a:lnTo>
                    <a:pt x="245" y="1563"/>
                  </a:lnTo>
                  <a:lnTo>
                    <a:pt x="147" y="1734"/>
                  </a:lnTo>
                  <a:lnTo>
                    <a:pt x="99" y="1905"/>
                  </a:lnTo>
                  <a:lnTo>
                    <a:pt x="50" y="2101"/>
                  </a:lnTo>
                  <a:lnTo>
                    <a:pt x="1" y="2296"/>
                  </a:lnTo>
                  <a:lnTo>
                    <a:pt x="1" y="2491"/>
                  </a:lnTo>
                  <a:lnTo>
                    <a:pt x="25" y="2858"/>
                  </a:lnTo>
                  <a:lnTo>
                    <a:pt x="99" y="3200"/>
                  </a:lnTo>
                  <a:lnTo>
                    <a:pt x="221" y="3566"/>
                  </a:lnTo>
                  <a:lnTo>
                    <a:pt x="367" y="3884"/>
                  </a:lnTo>
                  <a:lnTo>
                    <a:pt x="563" y="4225"/>
                  </a:lnTo>
                  <a:lnTo>
                    <a:pt x="782" y="4543"/>
                  </a:lnTo>
                  <a:lnTo>
                    <a:pt x="1027" y="4836"/>
                  </a:lnTo>
                  <a:lnTo>
                    <a:pt x="1295" y="5105"/>
                  </a:lnTo>
                  <a:lnTo>
                    <a:pt x="1588" y="5349"/>
                  </a:lnTo>
                  <a:lnTo>
                    <a:pt x="1906" y="5593"/>
                  </a:lnTo>
                  <a:lnTo>
                    <a:pt x="2248" y="5789"/>
                  </a:lnTo>
                  <a:lnTo>
                    <a:pt x="2590" y="5960"/>
                  </a:lnTo>
                  <a:lnTo>
                    <a:pt x="2932" y="6106"/>
                  </a:lnTo>
                  <a:lnTo>
                    <a:pt x="3274" y="6204"/>
                  </a:lnTo>
                  <a:lnTo>
                    <a:pt x="3616" y="6277"/>
                  </a:lnTo>
                  <a:lnTo>
                    <a:pt x="3957" y="6301"/>
                  </a:lnTo>
                  <a:lnTo>
                    <a:pt x="4080" y="6643"/>
                  </a:lnTo>
                  <a:lnTo>
                    <a:pt x="4226" y="6961"/>
                  </a:lnTo>
                  <a:lnTo>
                    <a:pt x="4519" y="7596"/>
                  </a:lnTo>
                  <a:lnTo>
                    <a:pt x="4812" y="8133"/>
                  </a:lnTo>
                  <a:lnTo>
                    <a:pt x="5081" y="8597"/>
                  </a:lnTo>
                  <a:lnTo>
                    <a:pt x="5154" y="8719"/>
                  </a:lnTo>
                  <a:lnTo>
                    <a:pt x="5276" y="8817"/>
                  </a:lnTo>
                  <a:lnTo>
                    <a:pt x="5423" y="8866"/>
                  </a:lnTo>
                  <a:lnTo>
                    <a:pt x="5569" y="8890"/>
                  </a:lnTo>
                  <a:lnTo>
                    <a:pt x="12212" y="8890"/>
                  </a:lnTo>
                  <a:lnTo>
                    <a:pt x="12359" y="8866"/>
                  </a:lnTo>
                  <a:lnTo>
                    <a:pt x="12506" y="8817"/>
                  </a:lnTo>
                  <a:lnTo>
                    <a:pt x="12628" y="8719"/>
                  </a:lnTo>
                  <a:lnTo>
                    <a:pt x="12701" y="8597"/>
                  </a:lnTo>
                  <a:lnTo>
                    <a:pt x="12994" y="8060"/>
                  </a:lnTo>
                  <a:lnTo>
                    <a:pt x="13360" y="7352"/>
                  </a:lnTo>
                  <a:lnTo>
                    <a:pt x="13727" y="6472"/>
                  </a:lnTo>
                  <a:lnTo>
                    <a:pt x="13922" y="6008"/>
                  </a:lnTo>
                  <a:lnTo>
                    <a:pt x="14117" y="5495"/>
                  </a:lnTo>
                  <a:lnTo>
                    <a:pt x="14288" y="4958"/>
                  </a:lnTo>
                  <a:lnTo>
                    <a:pt x="14459" y="4372"/>
                  </a:lnTo>
                  <a:lnTo>
                    <a:pt x="14606" y="3786"/>
                  </a:lnTo>
                  <a:lnTo>
                    <a:pt x="14752" y="3175"/>
                  </a:lnTo>
                  <a:lnTo>
                    <a:pt x="14850" y="2540"/>
                  </a:lnTo>
                  <a:lnTo>
                    <a:pt x="14923" y="1881"/>
                  </a:lnTo>
                  <a:lnTo>
                    <a:pt x="14972" y="1221"/>
                  </a:lnTo>
                  <a:lnTo>
                    <a:pt x="14997" y="538"/>
                  </a:lnTo>
                  <a:lnTo>
                    <a:pt x="14997" y="440"/>
                  </a:lnTo>
                  <a:lnTo>
                    <a:pt x="14948" y="342"/>
                  </a:lnTo>
                  <a:lnTo>
                    <a:pt x="14899" y="245"/>
                  </a:lnTo>
                  <a:lnTo>
                    <a:pt x="14850" y="147"/>
                  </a:lnTo>
                  <a:lnTo>
                    <a:pt x="14752" y="98"/>
                  </a:lnTo>
                  <a:lnTo>
                    <a:pt x="14655" y="25"/>
                  </a:lnTo>
                  <a:lnTo>
                    <a:pt x="145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p:nvPr/>
          </p:nvSpPr>
          <p:spPr>
            <a:xfrm>
              <a:off x="1244325" y="5397500"/>
              <a:ext cx="444525" cy="39100"/>
            </a:xfrm>
            <a:custGeom>
              <a:avLst/>
              <a:gdLst/>
              <a:ahLst/>
              <a:cxnLst/>
              <a:rect l="l" t="t" r="r" b="b"/>
              <a:pathLst>
                <a:path w="17781" h="1564" extrusionOk="0">
                  <a:moveTo>
                    <a:pt x="1" y="0"/>
                  </a:moveTo>
                  <a:lnTo>
                    <a:pt x="25" y="244"/>
                  </a:lnTo>
                  <a:lnTo>
                    <a:pt x="99" y="488"/>
                  </a:lnTo>
                  <a:lnTo>
                    <a:pt x="196" y="757"/>
                  </a:lnTo>
                  <a:lnTo>
                    <a:pt x="318" y="1001"/>
                  </a:lnTo>
                  <a:lnTo>
                    <a:pt x="489" y="1221"/>
                  </a:lnTo>
                  <a:lnTo>
                    <a:pt x="685" y="1392"/>
                  </a:lnTo>
                  <a:lnTo>
                    <a:pt x="782" y="1465"/>
                  </a:lnTo>
                  <a:lnTo>
                    <a:pt x="880" y="1514"/>
                  </a:lnTo>
                  <a:lnTo>
                    <a:pt x="1002" y="1539"/>
                  </a:lnTo>
                  <a:lnTo>
                    <a:pt x="1124" y="1563"/>
                  </a:lnTo>
                  <a:lnTo>
                    <a:pt x="16657" y="1563"/>
                  </a:lnTo>
                  <a:lnTo>
                    <a:pt x="16780" y="1539"/>
                  </a:lnTo>
                  <a:lnTo>
                    <a:pt x="16902" y="1514"/>
                  </a:lnTo>
                  <a:lnTo>
                    <a:pt x="16999" y="1465"/>
                  </a:lnTo>
                  <a:lnTo>
                    <a:pt x="17097" y="1392"/>
                  </a:lnTo>
                  <a:lnTo>
                    <a:pt x="17292" y="1221"/>
                  </a:lnTo>
                  <a:lnTo>
                    <a:pt x="17463" y="1001"/>
                  </a:lnTo>
                  <a:lnTo>
                    <a:pt x="17586" y="757"/>
                  </a:lnTo>
                  <a:lnTo>
                    <a:pt x="17683" y="488"/>
                  </a:lnTo>
                  <a:lnTo>
                    <a:pt x="17756" y="244"/>
                  </a:lnTo>
                  <a:lnTo>
                    <a:pt x="177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a:off x="1451925" y="4999400"/>
              <a:ext cx="31175" cy="129450"/>
            </a:xfrm>
            <a:custGeom>
              <a:avLst/>
              <a:gdLst/>
              <a:ahLst/>
              <a:cxnLst/>
              <a:rect l="l" t="t" r="r" b="b"/>
              <a:pathLst>
                <a:path w="1247" h="5178" extrusionOk="0">
                  <a:moveTo>
                    <a:pt x="953" y="0"/>
                  </a:moveTo>
                  <a:lnTo>
                    <a:pt x="856" y="25"/>
                  </a:lnTo>
                  <a:lnTo>
                    <a:pt x="758" y="98"/>
                  </a:lnTo>
                  <a:lnTo>
                    <a:pt x="709" y="171"/>
                  </a:lnTo>
                  <a:lnTo>
                    <a:pt x="685" y="293"/>
                  </a:lnTo>
                  <a:lnTo>
                    <a:pt x="660" y="464"/>
                  </a:lnTo>
                  <a:lnTo>
                    <a:pt x="611" y="611"/>
                  </a:lnTo>
                  <a:lnTo>
                    <a:pt x="514" y="733"/>
                  </a:lnTo>
                  <a:lnTo>
                    <a:pt x="416" y="879"/>
                  </a:lnTo>
                  <a:lnTo>
                    <a:pt x="269" y="1026"/>
                  </a:lnTo>
                  <a:lnTo>
                    <a:pt x="147" y="1246"/>
                  </a:lnTo>
                  <a:lnTo>
                    <a:pt x="74" y="1368"/>
                  </a:lnTo>
                  <a:lnTo>
                    <a:pt x="50" y="1490"/>
                  </a:lnTo>
                  <a:lnTo>
                    <a:pt x="1" y="1661"/>
                  </a:lnTo>
                  <a:lnTo>
                    <a:pt x="1" y="1832"/>
                  </a:lnTo>
                  <a:lnTo>
                    <a:pt x="1" y="2003"/>
                  </a:lnTo>
                  <a:lnTo>
                    <a:pt x="50" y="2149"/>
                  </a:lnTo>
                  <a:lnTo>
                    <a:pt x="74" y="2296"/>
                  </a:lnTo>
                  <a:lnTo>
                    <a:pt x="147" y="2394"/>
                  </a:lnTo>
                  <a:lnTo>
                    <a:pt x="269" y="2613"/>
                  </a:lnTo>
                  <a:lnTo>
                    <a:pt x="416" y="2784"/>
                  </a:lnTo>
                  <a:lnTo>
                    <a:pt x="514" y="2907"/>
                  </a:lnTo>
                  <a:lnTo>
                    <a:pt x="611" y="3029"/>
                  </a:lnTo>
                  <a:lnTo>
                    <a:pt x="660" y="3175"/>
                  </a:lnTo>
                  <a:lnTo>
                    <a:pt x="685" y="3346"/>
                  </a:lnTo>
                  <a:lnTo>
                    <a:pt x="660" y="3542"/>
                  </a:lnTo>
                  <a:lnTo>
                    <a:pt x="611" y="3688"/>
                  </a:lnTo>
                  <a:lnTo>
                    <a:pt x="514" y="3810"/>
                  </a:lnTo>
                  <a:lnTo>
                    <a:pt x="416" y="3932"/>
                  </a:lnTo>
                  <a:lnTo>
                    <a:pt x="269" y="4103"/>
                  </a:lnTo>
                  <a:lnTo>
                    <a:pt x="147"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3" y="4445"/>
                  </a:lnTo>
                  <a:lnTo>
                    <a:pt x="831" y="4299"/>
                  </a:lnTo>
                  <a:lnTo>
                    <a:pt x="978" y="4152"/>
                  </a:lnTo>
                  <a:lnTo>
                    <a:pt x="1100" y="3932"/>
                  </a:lnTo>
                  <a:lnTo>
                    <a:pt x="1149" y="3810"/>
                  </a:lnTo>
                  <a:lnTo>
                    <a:pt x="1197" y="3688"/>
                  </a:lnTo>
                  <a:lnTo>
                    <a:pt x="1222" y="3542"/>
                  </a:lnTo>
                  <a:lnTo>
                    <a:pt x="1246" y="3346"/>
                  </a:lnTo>
                  <a:lnTo>
                    <a:pt x="1222" y="3175"/>
                  </a:lnTo>
                  <a:lnTo>
                    <a:pt x="1197" y="3029"/>
                  </a:lnTo>
                  <a:lnTo>
                    <a:pt x="1149" y="2882"/>
                  </a:lnTo>
                  <a:lnTo>
                    <a:pt x="1100" y="2784"/>
                  </a:lnTo>
                  <a:lnTo>
                    <a:pt x="978" y="2565"/>
                  </a:lnTo>
                  <a:lnTo>
                    <a:pt x="831" y="2394"/>
                  </a:lnTo>
                  <a:lnTo>
                    <a:pt x="733" y="2272"/>
                  </a:lnTo>
                  <a:lnTo>
                    <a:pt x="636" y="2149"/>
                  </a:lnTo>
                  <a:lnTo>
                    <a:pt x="587" y="2003"/>
                  </a:lnTo>
                  <a:lnTo>
                    <a:pt x="563" y="1832"/>
                  </a:lnTo>
                  <a:lnTo>
                    <a:pt x="587" y="1637"/>
                  </a:lnTo>
                  <a:lnTo>
                    <a:pt x="636" y="1490"/>
                  </a:lnTo>
                  <a:lnTo>
                    <a:pt x="733" y="1368"/>
                  </a:lnTo>
                  <a:lnTo>
                    <a:pt x="831" y="1246"/>
                  </a:lnTo>
                  <a:lnTo>
                    <a:pt x="978" y="1075"/>
                  </a:lnTo>
                  <a:lnTo>
                    <a:pt x="1100" y="879"/>
                  </a:lnTo>
                  <a:lnTo>
                    <a:pt x="1149" y="757"/>
                  </a:lnTo>
                  <a:lnTo>
                    <a:pt x="1197" y="611"/>
                  </a:lnTo>
                  <a:lnTo>
                    <a:pt x="1222" y="464"/>
                  </a:lnTo>
                  <a:lnTo>
                    <a:pt x="1246" y="293"/>
                  </a:lnTo>
                  <a:lnTo>
                    <a:pt x="1222" y="171"/>
                  </a:lnTo>
                  <a:lnTo>
                    <a:pt x="1149" y="98"/>
                  </a:lnTo>
                  <a:lnTo>
                    <a:pt x="1075" y="25"/>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1407975" y="4999400"/>
              <a:ext cx="31150" cy="129450"/>
            </a:xfrm>
            <a:custGeom>
              <a:avLst/>
              <a:gdLst/>
              <a:ahLst/>
              <a:cxnLst/>
              <a:rect l="l" t="t" r="r" b="b"/>
              <a:pathLst>
                <a:path w="1246" h="5178" extrusionOk="0">
                  <a:moveTo>
                    <a:pt x="977" y="0"/>
                  </a:moveTo>
                  <a:lnTo>
                    <a:pt x="855" y="25"/>
                  </a:lnTo>
                  <a:lnTo>
                    <a:pt x="782" y="98"/>
                  </a:lnTo>
                  <a:lnTo>
                    <a:pt x="709" y="171"/>
                  </a:lnTo>
                  <a:lnTo>
                    <a:pt x="684" y="293"/>
                  </a:lnTo>
                  <a:lnTo>
                    <a:pt x="660" y="464"/>
                  </a:lnTo>
                  <a:lnTo>
                    <a:pt x="611" y="611"/>
                  </a:lnTo>
                  <a:lnTo>
                    <a:pt x="538" y="733"/>
                  </a:lnTo>
                  <a:lnTo>
                    <a:pt x="416" y="879"/>
                  </a:lnTo>
                  <a:lnTo>
                    <a:pt x="269" y="1026"/>
                  </a:lnTo>
                  <a:lnTo>
                    <a:pt x="147" y="1246"/>
                  </a:lnTo>
                  <a:lnTo>
                    <a:pt x="98" y="1368"/>
                  </a:lnTo>
                  <a:lnTo>
                    <a:pt x="49" y="1490"/>
                  </a:lnTo>
                  <a:lnTo>
                    <a:pt x="25" y="1661"/>
                  </a:lnTo>
                  <a:lnTo>
                    <a:pt x="0" y="1832"/>
                  </a:lnTo>
                  <a:lnTo>
                    <a:pt x="25" y="2003"/>
                  </a:lnTo>
                  <a:lnTo>
                    <a:pt x="49" y="2149"/>
                  </a:lnTo>
                  <a:lnTo>
                    <a:pt x="98" y="2296"/>
                  </a:lnTo>
                  <a:lnTo>
                    <a:pt x="147" y="2394"/>
                  </a:lnTo>
                  <a:lnTo>
                    <a:pt x="269" y="2613"/>
                  </a:lnTo>
                  <a:lnTo>
                    <a:pt x="416" y="2784"/>
                  </a:lnTo>
                  <a:lnTo>
                    <a:pt x="538" y="2907"/>
                  </a:lnTo>
                  <a:lnTo>
                    <a:pt x="611" y="3029"/>
                  </a:lnTo>
                  <a:lnTo>
                    <a:pt x="660" y="3175"/>
                  </a:lnTo>
                  <a:lnTo>
                    <a:pt x="684" y="3346"/>
                  </a:lnTo>
                  <a:lnTo>
                    <a:pt x="660" y="3542"/>
                  </a:lnTo>
                  <a:lnTo>
                    <a:pt x="611" y="3688"/>
                  </a:lnTo>
                  <a:lnTo>
                    <a:pt x="538"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3" y="5178"/>
                  </a:lnTo>
                  <a:lnTo>
                    <a:pt x="391" y="5153"/>
                  </a:lnTo>
                  <a:lnTo>
                    <a:pt x="489" y="5080"/>
                  </a:lnTo>
                  <a:lnTo>
                    <a:pt x="562" y="5007"/>
                  </a:lnTo>
                  <a:lnTo>
                    <a:pt x="586" y="4885"/>
                  </a:lnTo>
                  <a:lnTo>
                    <a:pt x="586" y="4714"/>
                  </a:lnTo>
                  <a:lnTo>
                    <a:pt x="660" y="4567"/>
                  </a:lnTo>
                  <a:lnTo>
                    <a:pt x="733" y="4445"/>
                  </a:lnTo>
                  <a:lnTo>
                    <a:pt x="831" y="4299"/>
                  </a:lnTo>
                  <a:lnTo>
                    <a:pt x="977" y="4152"/>
                  </a:lnTo>
                  <a:lnTo>
                    <a:pt x="1124" y="3932"/>
                  </a:lnTo>
                  <a:lnTo>
                    <a:pt x="1173" y="3810"/>
                  </a:lnTo>
                  <a:lnTo>
                    <a:pt x="1221" y="3688"/>
                  </a:lnTo>
                  <a:lnTo>
                    <a:pt x="1246" y="3542"/>
                  </a:lnTo>
                  <a:lnTo>
                    <a:pt x="1246" y="3346"/>
                  </a:lnTo>
                  <a:lnTo>
                    <a:pt x="1246" y="3175"/>
                  </a:lnTo>
                  <a:lnTo>
                    <a:pt x="1221" y="3029"/>
                  </a:lnTo>
                  <a:lnTo>
                    <a:pt x="1173" y="2882"/>
                  </a:lnTo>
                  <a:lnTo>
                    <a:pt x="1124" y="2784"/>
                  </a:lnTo>
                  <a:lnTo>
                    <a:pt x="977" y="2565"/>
                  </a:lnTo>
                  <a:lnTo>
                    <a:pt x="831" y="2394"/>
                  </a:lnTo>
                  <a:lnTo>
                    <a:pt x="733" y="2272"/>
                  </a:lnTo>
                  <a:lnTo>
                    <a:pt x="660" y="2149"/>
                  </a:lnTo>
                  <a:lnTo>
                    <a:pt x="586" y="2003"/>
                  </a:lnTo>
                  <a:lnTo>
                    <a:pt x="586" y="1832"/>
                  </a:lnTo>
                  <a:lnTo>
                    <a:pt x="586" y="1637"/>
                  </a:lnTo>
                  <a:lnTo>
                    <a:pt x="660" y="1490"/>
                  </a:lnTo>
                  <a:lnTo>
                    <a:pt x="733" y="1368"/>
                  </a:lnTo>
                  <a:lnTo>
                    <a:pt x="831" y="1246"/>
                  </a:lnTo>
                  <a:lnTo>
                    <a:pt x="977" y="1075"/>
                  </a:lnTo>
                  <a:lnTo>
                    <a:pt x="1124" y="879"/>
                  </a:lnTo>
                  <a:lnTo>
                    <a:pt x="1173" y="757"/>
                  </a:lnTo>
                  <a:lnTo>
                    <a:pt x="1221" y="611"/>
                  </a:lnTo>
                  <a:lnTo>
                    <a:pt x="1246" y="464"/>
                  </a:lnTo>
                  <a:lnTo>
                    <a:pt x="1246" y="293"/>
                  </a:lnTo>
                  <a:lnTo>
                    <a:pt x="1221" y="171"/>
                  </a:lnTo>
                  <a:lnTo>
                    <a:pt x="1173" y="98"/>
                  </a:lnTo>
                  <a:lnTo>
                    <a:pt x="1075" y="25"/>
                  </a:lnTo>
                  <a:lnTo>
                    <a:pt x="9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1495900" y="4999400"/>
              <a:ext cx="30550" cy="129450"/>
            </a:xfrm>
            <a:custGeom>
              <a:avLst/>
              <a:gdLst/>
              <a:ahLst/>
              <a:cxnLst/>
              <a:rect l="l" t="t" r="r" b="b"/>
              <a:pathLst>
                <a:path w="1222" h="5178" extrusionOk="0">
                  <a:moveTo>
                    <a:pt x="953" y="0"/>
                  </a:moveTo>
                  <a:lnTo>
                    <a:pt x="831" y="25"/>
                  </a:lnTo>
                  <a:lnTo>
                    <a:pt x="757" y="98"/>
                  </a:lnTo>
                  <a:lnTo>
                    <a:pt x="684" y="171"/>
                  </a:lnTo>
                  <a:lnTo>
                    <a:pt x="660" y="293"/>
                  </a:lnTo>
                  <a:lnTo>
                    <a:pt x="660" y="464"/>
                  </a:lnTo>
                  <a:lnTo>
                    <a:pt x="586" y="611"/>
                  </a:lnTo>
                  <a:lnTo>
                    <a:pt x="513" y="733"/>
                  </a:lnTo>
                  <a:lnTo>
                    <a:pt x="391" y="879"/>
                  </a:lnTo>
                  <a:lnTo>
                    <a:pt x="269" y="1026"/>
                  </a:lnTo>
                  <a:lnTo>
                    <a:pt x="122" y="1246"/>
                  </a:lnTo>
                  <a:lnTo>
                    <a:pt x="73" y="1368"/>
                  </a:lnTo>
                  <a:lnTo>
                    <a:pt x="25" y="1490"/>
                  </a:lnTo>
                  <a:lnTo>
                    <a:pt x="0" y="1661"/>
                  </a:lnTo>
                  <a:lnTo>
                    <a:pt x="0" y="1832"/>
                  </a:lnTo>
                  <a:lnTo>
                    <a:pt x="0" y="2003"/>
                  </a:lnTo>
                  <a:lnTo>
                    <a:pt x="25" y="2149"/>
                  </a:lnTo>
                  <a:lnTo>
                    <a:pt x="73" y="2296"/>
                  </a:lnTo>
                  <a:lnTo>
                    <a:pt x="122" y="2394"/>
                  </a:lnTo>
                  <a:lnTo>
                    <a:pt x="269" y="2613"/>
                  </a:lnTo>
                  <a:lnTo>
                    <a:pt x="391" y="2784"/>
                  </a:lnTo>
                  <a:lnTo>
                    <a:pt x="513" y="2907"/>
                  </a:lnTo>
                  <a:lnTo>
                    <a:pt x="586" y="3029"/>
                  </a:lnTo>
                  <a:lnTo>
                    <a:pt x="660" y="3175"/>
                  </a:lnTo>
                  <a:lnTo>
                    <a:pt x="660" y="3346"/>
                  </a:lnTo>
                  <a:lnTo>
                    <a:pt x="660" y="3542"/>
                  </a:lnTo>
                  <a:lnTo>
                    <a:pt x="586" y="3688"/>
                  </a:lnTo>
                  <a:lnTo>
                    <a:pt x="513" y="3810"/>
                  </a:lnTo>
                  <a:lnTo>
                    <a:pt x="391" y="3932"/>
                  </a:lnTo>
                  <a:lnTo>
                    <a:pt x="269" y="4103"/>
                  </a:lnTo>
                  <a:lnTo>
                    <a:pt x="122" y="4299"/>
                  </a:lnTo>
                  <a:lnTo>
                    <a:pt x="73" y="4421"/>
                  </a:lnTo>
                  <a:lnTo>
                    <a:pt x="25" y="4567"/>
                  </a:lnTo>
                  <a:lnTo>
                    <a:pt x="0" y="4714"/>
                  </a:lnTo>
                  <a:lnTo>
                    <a:pt x="0" y="4885"/>
                  </a:lnTo>
                  <a:lnTo>
                    <a:pt x="25" y="5007"/>
                  </a:lnTo>
                  <a:lnTo>
                    <a:pt x="73" y="5080"/>
                  </a:lnTo>
                  <a:lnTo>
                    <a:pt x="171" y="5153"/>
                  </a:lnTo>
                  <a:lnTo>
                    <a:pt x="269" y="5178"/>
                  </a:lnTo>
                  <a:lnTo>
                    <a:pt x="391" y="5153"/>
                  </a:lnTo>
                  <a:lnTo>
                    <a:pt x="464" y="5080"/>
                  </a:lnTo>
                  <a:lnTo>
                    <a:pt x="538" y="5007"/>
                  </a:lnTo>
                  <a:lnTo>
                    <a:pt x="562" y="4885"/>
                  </a:lnTo>
                  <a:lnTo>
                    <a:pt x="586" y="4714"/>
                  </a:lnTo>
                  <a:lnTo>
                    <a:pt x="635" y="4567"/>
                  </a:lnTo>
                  <a:lnTo>
                    <a:pt x="708" y="4445"/>
                  </a:lnTo>
                  <a:lnTo>
                    <a:pt x="831" y="4299"/>
                  </a:lnTo>
                  <a:lnTo>
                    <a:pt x="953" y="4152"/>
                  </a:lnTo>
                  <a:lnTo>
                    <a:pt x="1099" y="3932"/>
                  </a:lnTo>
                  <a:lnTo>
                    <a:pt x="1148" y="3810"/>
                  </a:lnTo>
                  <a:lnTo>
                    <a:pt x="1197" y="3688"/>
                  </a:lnTo>
                  <a:lnTo>
                    <a:pt x="1221" y="3542"/>
                  </a:lnTo>
                  <a:lnTo>
                    <a:pt x="1221" y="3346"/>
                  </a:lnTo>
                  <a:lnTo>
                    <a:pt x="1221" y="3175"/>
                  </a:lnTo>
                  <a:lnTo>
                    <a:pt x="1197" y="3029"/>
                  </a:lnTo>
                  <a:lnTo>
                    <a:pt x="1148" y="2882"/>
                  </a:lnTo>
                  <a:lnTo>
                    <a:pt x="1099" y="2784"/>
                  </a:lnTo>
                  <a:lnTo>
                    <a:pt x="953" y="2565"/>
                  </a:lnTo>
                  <a:lnTo>
                    <a:pt x="831" y="2394"/>
                  </a:lnTo>
                  <a:lnTo>
                    <a:pt x="708" y="2272"/>
                  </a:lnTo>
                  <a:lnTo>
                    <a:pt x="635" y="2149"/>
                  </a:lnTo>
                  <a:lnTo>
                    <a:pt x="586" y="2003"/>
                  </a:lnTo>
                  <a:lnTo>
                    <a:pt x="562" y="1832"/>
                  </a:lnTo>
                  <a:lnTo>
                    <a:pt x="586" y="1637"/>
                  </a:lnTo>
                  <a:lnTo>
                    <a:pt x="635" y="1490"/>
                  </a:lnTo>
                  <a:lnTo>
                    <a:pt x="708" y="1368"/>
                  </a:lnTo>
                  <a:lnTo>
                    <a:pt x="831" y="1246"/>
                  </a:lnTo>
                  <a:lnTo>
                    <a:pt x="953" y="1075"/>
                  </a:lnTo>
                  <a:lnTo>
                    <a:pt x="1099" y="879"/>
                  </a:lnTo>
                  <a:lnTo>
                    <a:pt x="1148" y="757"/>
                  </a:lnTo>
                  <a:lnTo>
                    <a:pt x="1197" y="611"/>
                  </a:lnTo>
                  <a:lnTo>
                    <a:pt x="1221" y="464"/>
                  </a:lnTo>
                  <a:lnTo>
                    <a:pt x="1221" y="293"/>
                  </a:lnTo>
                  <a:lnTo>
                    <a:pt x="1221" y="171"/>
                  </a:lnTo>
                  <a:lnTo>
                    <a:pt x="1148" y="98"/>
                  </a:lnTo>
                  <a:lnTo>
                    <a:pt x="1050" y="25"/>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24"/>
          <p:cNvGrpSpPr/>
          <p:nvPr/>
        </p:nvGrpSpPr>
        <p:grpSpPr>
          <a:xfrm>
            <a:off x="5266889" y="3113863"/>
            <a:ext cx="409140" cy="420402"/>
            <a:chOff x="2605300" y="5003050"/>
            <a:chExt cx="418900" cy="430475"/>
          </a:xfrm>
        </p:grpSpPr>
        <p:sp>
          <p:nvSpPr>
            <p:cNvPr id="569" name="Google Shape;569;p24"/>
            <p:cNvSpPr/>
            <p:nvPr/>
          </p:nvSpPr>
          <p:spPr>
            <a:xfrm>
              <a:off x="2820225" y="5222250"/>
              <a:ext cx="202750" cy="211275"/>
            </a:xfrm>
            <a:custGeom>
              <a:avLst/>
              <a:gdLst/>
              <a:ahLst/>
              <a:cxnLst/>
              <a:rect l="l" t="t" r="r" b="b"/>
              <a:pathLst>
                <a:path w="8110" h="8451" extrusionOk="0">
                  <a:moveTo>
                    <a:pt x="1710" y="1"/>
                  </a:moveTo>
                  <a:lnTo>
                    <a:pt x="1" y="1857"/>
                  </a:lnTo>
                  <a:lnTo>
                    <a:pt x="5813" y="8158"/>
                  </a:lnTo>
                  <a:lnTo>
                    <a:pt x="5960" y="8280"/>
                  </a:lnTo>
                  <a:lnTo>
                    <a:pt x="6131" y="8378"/>
                  </a:lnTo>
                  <a:lnTo>
                    <a:pt x="6302" y="8427"/>
                  </a:lnTo>
                  <a:lnTo>
                    <a:pt x="6497" y="8451"/>
                  </a:lnTo>
                  <a:lnTo>
                    <a:pt x="6668" y="8427"/>
                  </a:lnTo>
                  <a:lnTo>
                    <a:pt x="6839" y="8378"/>
                  </a:lnTo>
                  <a:lnTo>
                    <a:pt x="7010" y="8280"/>
                  </a:lnTo>
                  <a:lnTo>
                    <a:pt x="7157" y="8158"/>
                  </a:lnTo>
                  <a:lnTo>
                    <a:pt x="7841" y="7474"/>
                  </a:lnTo>
                  <a:lnTo>
                    <a:pt x="7963" y="7328"/>
                  </a:lnTo>
                  <a:lnTo>
                    <a:pt x="8060" y="7157"/>
                  </a:lnTo>
                  <a:lnTo>
                    <a:pt x="8109" y="6986"/>
                  </a:lnTo>
                  <a:lnTo>
                    <a:pt x="8109" y="6815"/>
                  </a:lnTo>
                  <a:lnTo>
                    <a:pt x="8109" y="6619"/>
                  </a:lnTo>
                  <a:lnTo>
                    <a:pt x="8060" y="6448"/>
                  </a:lnTo>
                  <a:lnTo>
                    <a:pt x="7963" y="6277"/>
                  </a:lnTo>
                  <a:lnTo>
                    <a:pt x="7841" y="6131"/>
                  </a:lnTo>
                  <a:lnTo>
                    <a:pt x="1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2606525" y="5003050"/>
              <a:ext cx="203975" cy="208225"/>
            </a:xfrm>
            <a:custGeom>
              <a:avLst/>
              <a:gdLst/>
              <a:ahLst/>
              <a:cxnLst/>
              <a:rect l="l" t="t" r="r" b="b"/>
              <a:pathLst>
                <a:path w="8159" h="8329" extrusionOk="0">
                  <a:moveTo>
                    <a:pt x="880" y="1"/>
                  </a:moveTo>
                  <a:lnTo>
                    <a:pt x="685" y="50"/>
                  </a:lnTo>
                  <a:lnTo>
                    <a:pt x="514" y="123"/>
                  </a:lnTo>
                  <a:lnTo>
                    <a:pt x="391" y="245"/>
                  </a:lnTo>
                  <a:lnTo>
                    <a:pt x="269" y="367"/>
                  </a:lnTo>
                  <a:lnTo>
                    <a:pt x="172" y="514"/>
                  </a:lnTo>
                  <a:lnTo>
                    <a:pt x="98" y="685"/>
                  </a:lnTo>
                  <a:lnTo>
                    <a:pt x="50" y="856"/>
                  </a:lnTo>
                  <a:lnTo>
                    <a:pt x="1" y="1026"/>
                  </a:lnTo>
                  <a:lnTo>
                    <a:pt x="1" y="1222"/>
                  </a:lnTo>
                  <a:lnTo>
                    <a:pt x="1" y="1417"/>
                  </a:lnTo>
                  <a:lnTo>
                    <a:pt x="1" y="1613"/>
                  </a:lnTo>
                  <a:lnTo>
                    <a:pt x="74" y="2028"/>
                  </a:lnTo>
                  <a:lnTo>
                    <a:pt x="221" y="2492"/>
                  </a:lnTo>
                  <a:lnTo>
                    <a:pt x="391" y="2931"/>
                  </a:lnTo>
                  <a:lnTo>
                    <a:pt x="611" y="3396"/>
                  </a:lnTo>
                  <a:lnTo>
                    <a:pt x="856" y="3884"/>
                  </a:lnTo>
                  <a:lnTo>
                    <a:pt x="1124" y="4324"/>
                  </a:lnTo>
                  <a:lnTo>
                    <a:pt x="1417" y="4788"/>
                  </a:lnTo>
                  <a:lnTo>
                    <a:pt x="1710" y="5203"/>
                  </a:lnTo>
                  <a:lnTo>
                    <a:pt x="2003" y="5594"/>
                  </a:lnTo>
                  <a:lnTo>
                    <a:pt x="2296" y="5960"/>
                  </a:lnTo>
                  <a:lnTo>
                    <a:pt x="2590" y="6302"/>
                  </a:lnTo>
                  <a:lnTo>
                    <a:pt x="2858" y="6571"/>
                  </a:lnTo>
                  <a:lnTo>
                    <a:pt x="3078" y="6790"/>
                  </a:lnTo>
                  <a:lnTo>
                    <a:pt x="3322" y="6986"/>
                  </a:lnTo>
                  <a:lnTo>
                    <a:pt x="3566" y="7157"/>
                  </a:lnTo>
                  <a:lnTo>
                    <a:pt x="3811" y="7328"/>
                  </a:lnTo>
                  <a:lnTo>
                    <a:pt x="4324" y="7621"/>
                  </a:lnTo>
                  <a:lnTo>
                    <a:pt x="4836" y="7841"/>
                  </a:lnTo>
                  <a:lnTo>
                    <a:pt x="5325" y="8036"/>
                  </a:lnTo>
                  <a:lnTo>
                    <a:pt x="5740" y="8182"/>
                  </a:lnTo>
                  <a:lnTo>
                    <a:pt x="6351" y="8329"/>
                  </a:lnTo>
                  <a:lnTo>
                    <a:pt x="8158" y="6668"/>
                  </a:lnTo>
                  <a:lnTo>
                    <a:pt x="4446" y="2956"/>
                  </a:lnTo>
                  <a:lnTo>
                    <a:pt x="1735" y="245"/>
                  </a:lnTo>
                  <a:lnTo>
                    <a:pt x="1588" y="123"/>
                  </a:lnTo>
                  <a:lnTo>
                    <a:pt x="1417" y="50"/>
                  </a:lnTo>
                  <a:lnTo>
                    <a:pt x="12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2605300" y="5008550"/>
              <a:ext cx="418900" cy="418875"/>
            </a:xfrm>
            <a:custGeom>
              <a:avLst/>
              <a:gdLst/>
              <a:ahLst/>
              <a:cxnLst/>
              <a:rect l="l" t="t" r="r" b="b"/>
              <a:pathLst>
                <a:path w="16756" h="16755" extrusionOk="0">
                  <a:moveTo>
                    <a:pt x="13922" y="1"/>
                  </a:moveTo>
                  <a:lnTo>
                    <a:pt x="13824" y="49"/>
                  </a:lnTo>
                  <a:lnTo>
                    <a:pt x="13360" y="342"/>
                  </a:lnTo>
                  <a:lnTo>
                    <a:pt x="12261" y="1026"/>
                  </a:lnTo>
                  <a:lnTo>
                    <a:pt x="11602" y="1466"/>
                  </a:lnTo>
                  <a:lnTo>
                    <a:pt x="10942" y="1930"/>
                  </a:lnTo>
                  <a:lnTo>
                    <a:pt x="10381" y="2370"/>
                  </a:lnTo>
                  <a:lnTo>
                    <a:pt x="10112" y="2589"/>
                  </a:lnTo>
                  <a:lnTo>
                    <a:pt x="9917" y="2785"/>
                  </a:lnTo>
                  <a:lnTo>
                    <a:pt x="9795" y="2907"/>
                  </a:lnTo>
                  <a:lnTo>
                    <a:pt x="9697" y="3053"/>
                  </a:lnTo>
                  <a:lnTo>
                    <a:pt x="9599" y="3224"/>
                  </a:lnTo>
                  <a:lnTo>
                    <a:pt x="9526" y="3420"/>
                  </a:lnTo>
                  <a:lnTo>
                    <a:pt x="9404" y="3835"/>
                  </a:lnTo>
                  <a:lnTo>
                    <a:pt x="9330" y="4275"/>
                  </a:lnTo>
                  <a:lnTo>
                    <a:pt x="9282" y="4714"/>
                  </a:lnTo>
                  <a:lnTo>
                    <a:pt x="9306" y="5178"/>
                  </a:lnTo>
                  <a:lnTo>
                    <a:pt x="9355" y="5593"/>
                  </a:lnTo>
                  <a:lnTo>
                    <a:pt x="9379" y="5789"/>
                  </a:lnTo>
                  <a:lnTo>
                    <a:pt x="9453" y="5960"/>
                  </a:lnTo>
                  <a:lnTo>
                    <a:pt x="270" y="14459"/>
                  </a:lnTo>
                  <a:lnTo>
                    <a:pt x="147" y="14606"/>
                  </a:lnTo>
                  <a:lnTo>
                    <a:pt x="74" y="14776"/>
                  </a:lnTo>
                  <a:lnTo>
                    <a:pt x="1" y="14947"/>
                  </a:lnTo>
                  <a:lnTo>
                    <a:pt x="1" y="15118"/>
                  </a:lnTo>
                  <a:lnTo>
                    <a:pt x="1" y="15314"/>
                  </a:lnTo>
                  <a:lnTo>
                    <a:pt x="74" y="15485"/>
                  </a:lnTo>
                  <a:lnTo>
                    <a:pt x="147" y="15656"/>
                  </a:lnTo>
                  <a:lnTo>
                    <a:pt x="270" y="15802"/>
                  </a:lnTo>
                  <a:lnTo>
                    <a:pt x="953" y="16486"/>
                  </a:lnTo>
                  <a:lnTo>
                    <a:pt x="1100" y="16608"/>
                  </a:lnTo>
                  <a:lnTo>
                    <a:pt x="1271" y="16681"/>
                  </a:lnTo>
                  <a:lnTo>
                    <a:pt x="1442" y="16755"/>
                  </a:lnTo>
                  <a:lnTo>
                    <a:pt x="1808" y="16755"/>
                  </a:lnTo>
                  <a:lnTo>
                    <a:pt x="1979" y="16681"/>
                  </a:lnTo>
                  <a:lnTo>
                    <a:pt x="2150" y="16608"/>
                  </a:lnTo>
                  <a:lnTo>
                    <a:pt x="2297" y="16486"/>
                  </a:lnTo>
                  <a:lnTo>
                    <a:pt x="10796" y="7303"/>
                  </a:lnTo>
                  <a:lnTo>
                    <a:pt x="11162" y="7401"/>
                  </a:lnTo>
                  <a:lnTo>
                    <a:pt x="11577" y="7450"/>
                  </a:lnTo>
                  <a:lnTo>
                    <a:pt x="12041" y="7474"/>
                  </a:lnTo>
                  <a:lnTo>
                    <a:pt x="12481" y="7425"/>
                  </a:lnTo>
                  <a:lnTo>
                    <a:pt x="12921" y="7352"/>
                  </a:lnTo>
                  <a:lnTo>
                    <a:pt x="13336" y="7230"/>
                  </a:lnTo>
                  <a:lnTo>
                    <a:pt x="13531" y="7156"/>
                  </a:lnTo>
                  <a:lnTo>
                    <a:pt x="13702" y="7059"/>
                  </a:lnTo>
                  <a:lnTo>
                    <a:pt x="13849" y="6961"/>
                  </a:lnTo>
                  <a:lnTo>
                    <a:pt x="13971" y="6839"/>
                  </a:lnTo>
                  <a:lnTo>
                    <a:pt x="14166" y="6644"/>
                  </a:lnTo>
                  <a:lnTo>
                    <a:pt x="14386" y="6375"/>
                  </a:lnTo>
                  <a:lnTo>
                    <a:pt x="14826" y="5813"/>
                  </a:lnTo>
                  <a:lnTo>
                    <a:pt x="15290" y="5154"/>
                  </a:lnTo>
                  <a:lnTo>
                    <a:pt x="15729" y="4494"/>
                  </a:lnTo>
                  <a:lnTo>
                    <a:pt x="16413" y="3395"/>
                  </a:lnTo>
                  <a:lnTo>
                    <a:pt x="16706" y="2931"/>
                  </a:lnTo>
                  <a:lnTo>
                    <a:pt x="16755" y="2834"/>
                  </a:lnTo>
                  <a:lnTo>
                    <a:pt x="16755" y="2736"/>
                  </a:lnTo>
                  <a:lnTo>
                    <a:pt x="16755" y="2663"/>
                  </a:lnTo>
                  <a:lnTo>
                    <a:pt x="16706" y="2589"/>
                  </a:lnTo>
                  <a:lnTo>
                    <a:pt x="16633" y="2541"/>
                  </a:lnTo>
                  <a:lnTo>
                    <a:pt x="16462" y="2541"/>
                  </a:lnTo>
                  <a:lnTo>
                    <a:pt x="16364" y="2589"/>
                  </a:lnTo>
                  <a:lnTo>
                    <a:pt x="13653" y="4958"/>
                  </a:lnTo>
                  <a:lnTo>
                    <a:pt x="13580" y="5007"/>
                  </a:lnTo>
                  <a:lnTo>
                    <a:pt x="13458" y="5007"/>
                  </a:lnTo>
                  <a:lnTo>
                    <a:pt x="13360" y="4983"/>
                  </a:lnTo>
                  <a:lnTo>
                    <a:pt x="13238" y="4885"/>
                  </a:lnTo>
                  <a:lnTo>
                    <a:pt x="13140" y="4763"/>
                  </a:lnTo>
                  <a:lnTo>
                    <a:pt x="13092" y="4641"/>
                  </a:lnTo>
                  <a:lnTo>
                    <a:pt x="13092" y="4543"/>
                  </a:lnTo>
                  <a:lnTo>
                    <a:pt x="13140" y="4446"/>
                  </a:lnTo>
                  <a:lnTo>
                    <a:pt x="15607" y="1490"/>
                  </a:lnTo>
                  <a:lnTo>
                    <a:pt x="15656" y="1393"/>
                  </a:lnTo>
                  <a:lnTo>
                    <a:pt x="15656" y="1319"/>
                  </a:lnTo>
                  <a:lnTo>
                    <a:pt x="15656" y="1222"/>
                  </a:lnTo>
                  <a:lnTo>
                    <a:pt x="15607" y="1148"/>
                  </a:lnTo>
                  <a:lnTo>
                    <a:pt x="15534" y="1100"/>
                  </a:lnTo>
                  <a:lnTo>
                    <a:pt x="15363" y="1100"/>
                  </a:lnTo>
                  <a:lnTo>
                    <a:pt x="15265" y="1148"/>
                  </a:lnTo>
                  <a:lnTo>
                    <a:pt x="12310" y="3615"/>
                  </a:lnTo>
                  <a:lnTo>
                    <a:pt x="12212" y="3664"/>
                  </a:lnTo>
                  <a:lnTo>
                    <a:pt x="12115" y="3664"/>
                  </a:lnTo>
                  <a:lnTo>
                    <a:pt x="11993" y="3615"/>
                  </a:lnTo>
                  <a:lnTo>
                    <a:pt x="11895" y="3517"/>
                  </a:lnTo>
                  <a:lnTo>
                    <a:pt x="11797" y="3395"/>
                  </a:lnTo>
                  <a:lnTo>
                    <a:pt x="11748" y="3298"/>
                  </a:lnTo>
                  <a:lnTo>
                    <a:pt x="11748" y="3176"/>
                  </a:lnTo>
                  <a:lnTo>
                    <a:pt x="11797" y="3102"/>
                  </a:lnTo>
                  <a:lnTo>
                    <a:pt x="14166" y="391"/>
                  </a:lnTo>
                  <a:lnTo>
                    <a:pt x="14215" y="294"/>
                  </a:lnTo>
                  <a:lnTo>
                    <a:pt x="14215" y="220"/>
                  </a:lnTo>
                  <a:lnTo>
                    <a:pt x="14215" y="123"/>
                  </a:lnTo>
                  <a:lnTo>
                    <a:pt x="14166" y="49"/>
                  </a:lnTo>
                  <a:lnTo>
                    <a:pt x="140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24"/>
          <p:cNvSpPr/>
          <p:nvPr/>
        </p:nvSpPr>
        <p:spPr>
          <a:xfrm>
            <a:off x="5213649" y="2080225"/>
            <a:ext cx="300114" cy="273023"/>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3" name="Picture 2">
            <a:extLst>
              <a:ext uri="{FF2B5EF4-FFF2-40B4-BE49-F238E27FC236}">
                <a16:creationId xmlns:a16="http://schemas.microsoft.com/office/drawing/2014/main" id="{8657CB97-3C5A-F413-3E7A-D85159CDCBD5}"/>
              </a:ext>
            </a:extLst>
          </p:cNvPr>
          <p:cNvPicPr>
            <a:picLocks noChangeAspect="1"/>
          </p:cNvPicPr>
          <p:nvPr/>
        </p:nvPicPr>
        <p:blipFill>
          <a:blip r:embed="rId4"/>
          <a:stretch>
            <a:fillRect/>
          </a:stretch>
        </p:blipFill>
        <p:spPr>
          <a:xfrm>
            <a:off x="1252074" y="747458"/>
            <a:ext cx="6639852" cy="3648584"/>
          </a:xfrm>
          <a:prstGeom prst="rect">
            <a:avLst/>
          </a:prstGeom>
        </p:spPr>
      </p:pic>
      <p:pic>
        <p:nvPicPr>
          <p:cNvPr id="6" name="Picture 5">
            <a:extLst>
              <a:ext uri="{FF2B5EF4-FFF2-40B4-BE49-F238E27FC236}">
                <a16:creationId xmlns:a16="http://schemas.microsoft.com/office/drawing/2014/main" id="{513F667A-873F-9837-4478-F89C68A0A20C}"/>
              </a:ext>
            </a:extLst>
          </p:cNvPr>
          <p:cNvPicPr>
            <a:picLocks noChangeAspect="1"/>
          </p:cNvPicPr>
          <p:nvPr/>
        </p:nvPicPr>
        <p:blipFill>
          <a:blip r:embed="rId5"/>
          <a:stretch>
            <a:fillRect/>
          </a:stretch>
        </p:blipFill>
        <p:spPr>
          <a:xfrm>
            <a:off x="453762" y="4680345"/>
            <a:ext cx="4286227" cy="368640"/>
          </a:xfrm>
          <a:prstGeom prst="rect">
            <a:avLst/>
          </a:prstGeom>
        </p:spPr>
      </p:pic>
    </p:spTree>
    <p:extLst>
      <p:ext uri="{BB962C8B-B14F-4D97-AF65-F5344CB8AC3E}">
        <p14:creationId xmlns:p14="http://schemas.microsoft.com/office/powerpoint/2010/main" val="645447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22" name="Picture 21" descr="A close-up of a bridge&#10;&#10;Description automatically generated with low confidence">
            <a:extLst>
              <a:ext uri="{FF2B5EF4-FFF2-40B4-BE49-F238E27FC236}">
                <a16:creationId xmlns:a16="http://schemas.microsoft.com/office/drawing/2014/main" id="{1FB61D39-17BC-46A7-998C-FE16AE7FB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23" name="Rectangle 22">
            <a:extLst>
              <a:ext uri="{FF2B5EF4-FFF2-40B4-BE49-F238E27FC236}">
                <a16:creationId xmlns:a16="http://schemas.microsoft.com/office/drawing/2014/main" id="{6BBCB715-4CF4-44A2-8D19-28F391A57DC4}"/>
              </a:ext>
            </a:extLst>
          </p:cNvPr>
          <p:cNvSpPr/>
          <p:nvPr/>
        </p:nvSpPr>
        <p:spPr>
          <a:xfrm>
            <a:off x="453762" y="87406"/>
            <a:ext cx="8017424" cy="496196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Google Shape;555;p24"/>
          <p:cNvSpPr txBox="1">
            <a:spLocks noGrp="1"/>
          </p:cNvSpPr>
          <p:nvPr>
            <p:ph type="title"/>
          </p:nvPr>
        </p:nvSpPr>
        <p:spPr>
          <a:xfrm>
            <a:off x="1073700" y="-79371"/>
            <a:ext cx="6996600" cy="94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rgbClr val="3C78D8"/>
                </a:solidFill>
              </a:rPr>
              <a:t>W</a:t>
            </a:r>
            <a:r>
              <a:rPr lang="en" sz="3200" dirty="0">
                <a:solidFill>
                  <a:srgbClr val="3C78D8"/>
                </a:solidFill>
              </a:rPr>
              <a:t>HY ADVERTISE </a:t>
            </a:r>
            <a:r>
              <a:rPr lang="en" sz="3200" dirty="0">
                <a:solidFill>
                  <a:srgbClr val="00B0F0"/>
                </a:solidFill>
              </a:rPr>
              <a:t>ON TELEVISION</a:t>
            </a:r>
            <a:endParaRPr sz="3200" dirty="0">
              <a:solidFill>
                <a:srgbClr val="00B0F0"/>
              </a:solidFill>
            </a:endParaRPr>
          </a:p>
        </p:txBody>
      </p:sp>
      <p:grpSp>
        <p:nvGrpSpPr>
          <p:cNvPr id="562" name="Google Shape;562;p24"/>
          <p:cNvGrpSpPr/>
          <p:nvPr/>
        </p:nvGrpSpPr>
        <p:grpSpPr>
          <a:xfrm>
            <a:off x="3844549" y="3126202"/>
            <a:ext cx="599842" cy="589958"/>
            <a:chOff x="1244325" y="4999400"/>
            <a:chExt cx="444525" cy="437200"/>
          </a:xfrm>
        </p:grpSpPr>
        <p:sp>
          <p:nvSpPr>
            <p:cNvPr id="563" name="Google Shape;563;p24"/>
            <p:cNvSpPr/>
            <p:nvPr/>
          </p:nvSpPr>
          <p:spPr>
            <a:xfrm>
              <a:off x="1244325" y="5161200"/>
              <a:ext cx="374925" cy="222275"/>
            </a:xfrm>
            <a:custGeom>
              <a:avLst/>
              <a:gdLst/>
              <a:ahLst/>
              <a:cxnLst/>
              <a:rect l="l" t="t" r="r" b="b"/>
              <a:pathLst>
                <a:path w="14997" h="8891" extrusionOk="0">
                  <a:moveTo>
                    <a:pt x="2077" y="1661"/>
                  </a:moveTo>
                  <a:lnTo>
                    <a:pt x="2199" y="1685"/>
                  </a:lnTo>
                  <a:lnTo>
                    <a:pt x="2468" y="1783"/>
                  </a:lnTo>
                  <a:lnTo>
                    <a:pt x="2687" y="1930"/>
                  </a:lnTo>
                  <a:lnTo>
                    <a:pt x="2883" y="2076"/>
                  </a:lnTo>
                  <a:lnTo>
                    <a:pt x="2932" y="2443"/>
                  </a:lnTo>
                  <a:lnTo>
                    <a:pt x="3005" y="2833"/>
                  </a:lnTo>
                  <a:lnTo>
                    <a:pt x="3176" y="3664"/>
                  </a:lnTo>
                  <a:lnTo>
                    <a:pt x="3396" y="4470"/>
                  </a:lnTo>
                  <a:lnTo>
                    <a:pt x="3567" y="5154"/>
                  </a:lnTo>
                  <a:lnTo>
                    <a:pt x="3371" y="5105"/>
                  </a:lnTo>
                  <a:lnTo>
                    <a:pt x="3152" y="5031"/>
                  </a:lnTo>
                  <a:lnTo>
                    <a:pt x="2956" y="4934"/>
                  </a:lnTo>
                  <a:lnTo>
                    <a:pt x="2736" y="4812"/>
                  </a:lnTo>
                  <a:lnTo>
                    <a:pt x="2541" y="4690"/>
                  </a:lnTo>
                  <a:lnTo>
                    <a:pt x="2321" y="4543"/>
                  </a:lnTo>
                  <a:lnTo>
                    <a:pt x="2126" y="4372"/>
                  </a:lnTo>
                  <a:lnTo>
                    <a:pt x="1930" y="4201"/>
                  </a:lnTo>
                  <a:lnTo>
                    <a:pt x="1759" y="4006"/>
                  </a:lnTo>
                  <a:lnTo>
                    <a:pt x="1613" y="3810"/>
                  </a:lnTo>
                  <a:lnTo>
                    <a:pt x="1466" y="3590"/>
                  </a:lnTo>
                  <a:lnTo>
                    <a:pt x="1344" y="3395"/>
                  </a:lnTo>
                  <a:lnTo>
                    <a:pt x="1247" y="3175"/>
                  </a:lnTo>
                  <a:lnTo>
                    <a:pt x="1173" y="2931"/>
                  </a:lnTo>
                  <a:lnTo>
                    <a:pt x="1124" y="2711"/>
                  </a:lnTo>
                  <a:lnTo>
                    <a:pt x="1124" y="2491"/>
                  </a:lnTo>
                  <a:lnTo>
                    <a:pt x="1124" y="2320"/>
                  </a:lnTo>
                  <a:lnTo>
                    <a:pt x="1173" y="2174"/>
                  </a:lnTo>
                  <a:lnTo>
                    <a:pt x="1247" y="2027"/>
                  </a:lnTo>
                  <a:lnTo>
                    <a:pt x="1369" y="1905"/>
                  </a:lnTo>
                  <a:lnTo>
                    <a:pt x="1491" y="1808"/>
                  </a:lnTo>
                  <a:lnTo>
                    <a:pt x="1613" y="1734"/>
                  </a:lnTo>
                  <a:lnTo>
                    <a:pt x="1784" y="1685"/>
                  </a:lnTo>
                  <a:lnTo>
                    <a:pt x="1955" y="1661"/>
                  </a:lnTo>
                  <a:close/>
                  <a:moveTo>
                    <a:pt x="3225" y="0"/>
                  </a:moveTo>
                  <a:lnTo>
                    <a:pt x="3127" y="25"/>
                  </a:lnTo>
                  <a:lnTo>
                    <a:pt x="3029" y="98"/>
                  </a:lnTo>
                  <a:lnTo>
                    <a:pt x="2932" y="147"/>
                  </a:lnTo>
                  <a:lnTo>
                    <a:pt x="2883" y="245"/>
                  </a:lnTo>
                  <a:lnTo>
                    <a:pt x="2834" y="342"/>
                  </a:lnTo>
                  <a:lnTo>
                    <a:pt x="2785" y="440"/>
                  </a:lnTo>
                  <a:lnTo>
                    <a:pt x="2785" y="538"/>
                  </a:lnTo>
                  <a:lnTo>
                    <a:pt x="2785" y="709"/>
                  </a:lnTo>
                  <a:lnTo>
                    <a:pt x="2565" y="635"/>
                  </a:lnTo>
                  <a:lnTo>
                    <a:pt x="2370" y="586"/>
                  </a:lnTo>
                  <a:lnTo>
                    <a:pt x="2150" y="562"/>
                  </a:lnTo>
                  <a:lnTo>
                    <a:pt x="1955" y="538"/>
                  </a:lnTo>
                  <a:lnTo>
                    <a:pt x="1759" y="562"/>
                  </a:lnTo>
                  <a:lnTo>
                    <a:pt x="1564" y="586"/>
                  </a:lnTo>
                  <a:lnTo>
                    <a:pt x="1369" y="635"/>
                  </a:lnTo>
                  <a:lnTo>
                    <a:pt x="1198" y="709"/>
                  </a:lnTo>
                  <a:lnTo>
                    <a:pt x="1027" y="782"/>
                  </a:lnTo>
                  <a:lnTo>
                    <a:pt x="856" y="880"/>
                  </a:lnTo>
                  <a:lnTo>
                    <a:pt x="709" y="1002"/>
                  </a:lnTo>
                  <a:lnTo>
                    <a:pt x="563" y="1124"/>
                  </a:lnTo>
                  <a:lnTo>
                    <a:pt x="441" y="1246"/>
                  </a:lnTo>
                  <a:lnTo>
                    <a:pt x="343" y="1417"/>
                  </a:lnTo>
                  <a:lnTo>
                    <a:pt x="245" y="1563"/>
                  </a:lnTo>
                  <a:lnTo>
                    <a:pt x="147" y="1734"/>
                  </a:lnTo>
                  <a:lnTo>
                    <a:pt x="99" y="1905"/>
                  </a:lnTo>
                  <a:lnTo>
                    <a:pt x="50" y="2101"/>
                  </a:lnTo>
                  <a:lnTo>
                    <a:pt x="1" y="2296"/>
                  </a:lnTo>
                  <a:lnTo>
                    <a:pt x="1" y="2491"/>
                  </a:lnTo>
                  <a:lnTo>
                    <a:pt x="25" y="2858"/>
                  </a:lnTo>
                  <a:lnTo>
                    <a:pt x="99" y="3200"/>
                  </a:lnTo>
                  <a:lnTo>
                    <a:pt x="221" y="3566"/>
                  </a:lnTo>
                  <a:lnTo>
                    <a:pt x="367" y="3884"/>
                  </a:lnTo>
                  <a:lnTo>
                    <a:pt x="563" y="4225"/>
                  </a:lnTo>
                  <a:lnTo>
                    <a:pt x="782" y="4543"/>
                  </a:lnTo>
                  <a:lnTo>
                    <a:pt x="1027" y="4836"/>
                  </a:lnTo>
                  <a:lnTo>
                    <a:pt x="1295" y="5105"/>
                  </a:lnTo>
                  <a:lnTo>
                    <a:pt x="1588" y="5349"/>
                  </a:lnTo>
                  <a:lnTo>
                    <a:pt x="1906" y="5593"/>
                  </a:lnTo>
                  <a:lnTo>
                    <a:pt x="2248" y="5789"/>
                  </a:lnTo>
                  <a:lnTo>
                    <a:pt x="2590" y="5960"/>
                  </a:lnTo>
                  <a:lnTo>
                    <a:pt x="2932" y="6106"/>
                  </a:lnTo>
                  <a:lnTo>
                    <a:pt x="3274" y="6204"/>
                  </a:lnTo>
                  <a:lnTo>
                    <a:pt x="3616" y="6277"/>
                  </a:lnTo>
                  <a:lnTo>
                    <a:pt x="3957" y="6301"/>
                  </a:lnTo>
                  <a:lnTo>
                    <a:pt x="4080" y="6643"/>
                  </a:lnTo>
                  <a:lnTo>
                    <a:pt x="4226" y="6961"/>
                  </a:lnTo>
                  <a:lnTo>
                    <a:pt x="4519" y="7596"/>
                  </a:lnTo>
                  <a:lnTo>
                    <a:pt x="4812" y="8133"/>
                  </a:lnTo>
                  <a:lnTo>
                    <a:pt x="5081" y="8597"/>
                  </a:lnTo>
                  <a:lnTo>
                    <a:pt x="5154" y="8719"/>
                  </a:lnTo>
                  <a:lnTo>
                    <a:pt x="5276" y="8817"/>
                  </a:lnTo>
                  <a:lnTo>
                    <a:pt x="5423" y="8866"/>
                  </a:lnTo>
                  <a:lnTo>
                    <a:pt x="5569" y="8890"/>
                  </a:lnTo>
                  <a:lnTo>
                    <a:pt x="12212" y="8890"/>
                  </a:lnTo>
                  <a:lnTo>
                    <a:pt x="12359" y="8866"/>
                  </a:lnTo>
                  <a:lnTo>
                    <a:pt x="12506" y="8817"/>
                  </a:lnTo>
                  <a:lnTo>
                    <a:pt x="12628" y="8719"/>
                  </a:lnTo>
                  <a:lnTo>
                    <a:pt x="12701" y="8597"/>
                  </a:lnTo>
                  <a:lnTo>
                    <a:pt x="12994" y="8060"/>
                  </a:lnTo>
                  <a:lnTo>
                    <a:pt x="13360" y="7352"/>
                  </a:lnTo>
                  <a:lnTo>
                    <a:pt x="13727" y="6472"/>
                  </a:lnTo>
                  <a:lnTo>
                    <a:pt x="13922" y="6008"/>
                  </a:lnTo>
                  <a:lnTo>
                    <a:pt x="14117" y="5495"/>
                  </a:lnTo>
                  <a:lnTo>
                    <a:pt x="14288" y="4958"/>
                  </a:lnTo>
                  <a:lnTo>
                    <a:pt x="14459" y="4372"/>
                  </a:lnTo>
                  <a:lnTo>
                    <a:pt x="14606" y="3786"/>
                  </a:lnTo>
                  <a:lnTo>
                    <a:pt x="14752" y="3175"/>
                  </a:lnTo>
                  <a:lnTo>
                    <a:pt x="14850" y="2540"/>
                  </a:lnTo>
                  <a:lnTo>
                    <a:pt x="14923" y="1881"/>
                  </a:lnTo>
                  <a:lnTo>
                    <a:pt x="14972" y="1221"/>
                  </a:lnTo>
                  <a:lnTo>
                    <a:pt x="14997" y="538"/>
                  </a:lnTo>
                  <a:lnTo>
                    <a:pt x="14997" y="440"/>
                  </a:lnTo>
                  <a:lnTo>
                    <a:pt x="14948" y="342"/>
                  </a:lnTo>
                  <a:lnTo>
                    <a:pt x="14899" y="245"/>
                  </a:lnTo>
                  <a:lnTo>
                    <a:pt x="14850" y="147"/>
                  </a:lnTo>
                  <a:lnTo>
                    <a:pt x="14752" y="98"/>
                  </a:lnTo>
                  <a:lnTo>
                    <a:pt x="14655" y="25"/>
                  </a:lnTo>
                  <a:lnTo>
                    <a:pt x="145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p:nvPr/>
          </p:nvSpPr>
          <p:spPr>
            <a:xfrm>
              <a:off x="1244325" y="5397500"/>
              <a:ext cx="444525" cy="39100"/>
            </a:xfrm>
            <a:custGeom>
              <a:avLst/>
              <a:gdLst/>
              <a:ahLst/>
              <a:cxnLst/>
              <a:rect l="l" t="t" r="r" b="b"/>
              <a:pathLst>
                <a:path w="17781" h="1564" extrusionOk="0">
                  <a:moveTo>
                    <a:pt x="1" y="0"/>
                  </a:moveTo>
                  <a:lnTo>
                    <a:pt x="25" y="244"/>
                  </a:lnTo>
                  <a:lnTo>
                    <a:pt x="99" y="488"/>
                  </a:lnTo>
                  <a:lnTo>
                    <a:pt x="196" y="757"/>
                  </a:lnTo>
                  <a:lnTo>
                    <a:pt x="318" y="1001"/>
                  </a:lnTo>
                  <a:lnTo>
                    <a:pt x="489" y="1221"/>
                  </a:lnTo>
                  <a:lnTo>
                    <a:pt x="685" y="1392"/>
                  </a:lnTo>
                  <a:lnTo>
                    <a:pt x="782" y="1465"/>
                  </a:lnTo>
                  <a:lnTo>
                    <a:pt x="880" y="1514"/>
                  </a:lnTo>
                  <a:lnTo>
                    <a:pt x="1002" y="1539"/>
                  </a:lnTo>
                  <a:lnTo>
                    <a:pt x="1124" y="1563"/>
                  </a:lnTo>
                  <a:lnTo>
                    <a:pt x="16657" y="1563"/>
                  </a:lnTo>
                  <a:lnTo>
                    <a:pt x="16780" y="1539"/>
                  </a:lnTo>
                  <a:lnTo>
                    <a:pt x="16902" y="1514"/>
                  </a:lnTo>
                  <a:lnTo>
                    <a:pt x="16999" y="1465"/>
                  </a:lnTo>
                  <a:lnTo>
                    <a:pt x="17097" y="1392"/>
                  </a:lnTo>
                  <a:lnTo>
                    <a:pt x="17292" y="1221"/>
                  </a:lnTo>
                  <a:lnTo>
                    <a:pt x="17463" y="1001"/>
                  </a:lnTo>
                  <a:lnTo>
                    <a:pt x="17586" y="757"/>
                  </a:lnTo>
                  <a:lnTo>
                    <a:pt x="17683" y="488"/>
                  </a:lnTo>
                  <a:lnTo>
                    <a:pt x="17756" y="244"/>
                  </a:lnTo>
                  <a:lnTo>
                    <a:pt x="177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a:off x="1451925" y="4999400"/>
              <a:ext cx="31175" cy="129450"/>
            </a:xfrm>
            <a:custGeom>
              <a:avLst/>
              <a:gdLst/>
              <a:ahLst/>
              <a:cxnLst/>
              <a:rect l="l" t="t" r="r" b="b"/>
              <a:pathLst>
                <a:path w="1247" h="5178" extrusionOk="0">
                  <a:moveTo>
                    <a:pt x="953" y="0"/>
                  </a:moveTo>
                  <a:lnTo>
                    <a:pt x="856" y="25"/>
                  </a:lnTo>
                  <a:lnTo>
                    <a:pt x="758" y="98"/>
                  </a:lnTo>
                  <a:lnTo>
                    <a:pt x="709" y="171"/>
                  </a:lnTo>
                  <a:lnTo>
                    <a:pt x="685" y="293"/>
                  </a:lnTo>
                  <a:lnTo>
                    <a:pt x="660" y="464"/>
                  </a:lnTo>
                  <a:lnTo>
                    <a:pt x="611" y="611"/>
                  </a:lnTo>
                  <a:lnTo>
                    <a:pt x="514" y="733"/>
                  </a:lnTo>
                  <a:lnTo>
                    <a:pt x="416" y="879"/>
                  </a:lnTo>
                  <a:lnTo>
                    <a:pt x="269" y="1026"/>
                  </a:lnTo>
                  <a:lnTo>
                    <a:pt x="147" y="1246"/>
                  </a:lnTo>
                  <a:lnTo>
                    <a:pt x="74" y="1368"/>
                  </a:lnTo>
                  <a:lnTo>
                    <a:pt x="50" y="1490"/>
                  </a:lnTo>
                  <a:lnTo>
                    <a:pt x="1" y="1661"/>
                  </a:lnTo>
                  <a:lnTo>
                    <a:pt x="1" y="1832"/>
                  </a:lnTo>
                  <a:lnTo>
                    <a:pt x="1" y="2003"/>
                  </a:lnTo>
                  <a:lnTo>
                    <a:pt x="50" y="2149"/>
                  </a:lnTo>
                  <a:lnTo>
                    <a:pt x="74" y="2296"/>
                  </a:lnTo>
                  <a:lnTo>
                    <a:pt x="147" y="2394"/>
                  </a:lnTo>
                  <a:lnTo>
                    <a:pt x="269" y="2613"/>
                  </a:lnTo>
                  <a:lnTo>
                    <a:pt x="416" y="2784"/>
                  </a:lnTo>
                  <a:lnTo>
                    <a:pt x="514" y="2907"/>
                  </a:lnTo>
                  <a:lnTo>
                    <a:pt x="611" y="3029"/>
                  </a:lnTo>
                  <a:lnTo>
                    <a:pt x="660" y="3175"/>
                  </a:lnTo>
                  <a:lnTo>
                    <a:pt x="685" y="3346"/>
                  </a:lnTo>
                  <a:lnTo>
                    <a:pt x="660" y="3542"/>
                  </a:lnTo>
                  <a:lnTo>
                    <a:pt x="611" y="3688"/>
                  </a:lnTo>
                  <a:lnTo>
                    <a:pt x="514" y="3810"/>
                  </a:lnTo>
                  <a:lnTo>
                    <a:pt x="416" y="3932"/>
                  </a:lnTo>
                  <a:lnTo>
                    <a:pt x="269" y="4103"/>
                  </a:lnTo>
                  <a:lnTo>
                    <a:pt x="147"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3" y="4445"/>
                  </a:lnTo>
                  <a:lnTo>
                    <a:pt x="831" y="4299"/>
                  </a:lnTo>
                  <a:lnTo>
                    <a:pt x="978" y="4152"/>
                  </a:lnTo>
                  <a:lnTo>
                    <a:pt x="1100" y="3932"/>
                  </a:lnTo>
                  <a:lnTo>
                    <a:pt x="1149" y="3810"/>
                  </a:lnTo>
                  <a:lnTo>
                    <a:pt x="1197" y="3688"/>
                  </a:lnTo>
                  <a:lnTo>
                    <a:pt x="1222" y="3542"/>
                  </a:lnTo>
                  <a:lnTo>
                    <a:pt x="1246" y="3346"/>
                  </a:lnTo>
                  <a:lnTo>
                    <a:pt x="1222" y="3175"/>
                  </a:lnTo>
                  <a:lnTo>
                    <a:pt x="1197" y="3029"/>
                  </a:lnTo>
                  <a:lnTo>
                    <a:pt x="1149" y="2882"/>
                  </a:lnTo>
                  <a:lnTo>
                    <a:pt x="1100" y="2784"/>
                  </a:lnTo>
                  <a:lnTo>
                    <a:pt x="978" y="2565"/>
                  </a:lnTo>
                  <a:lnTo>
                    <a:pt x="831" y="2394"/>
                  </a:lnTo>
                  <a:lnTo>
                    <a:pt x="733" y="2272"/>
                  </a:lnTo>
                  <a:lnTo>
                    <a:pt x="636" y="2149"/>
                  </a:lnTo>
                  <a:lnTo>
                    <a:pt x="587" y="2003"/>
                  </a:lnTo>
                  <a:lnTo>
                    <a:pt x="563" y="1832"/>
                  </a:lnTo>
                  <a:lnTo>
                    <a:pt x="587" y="1637"/>
                  </a:lnTo>
                  <a:lnTo>
                    <a:pt x="636" y="1490"/>
                  </a:lnTo>
                  <a:lnTo>
                    <a:pt x="733" y="1368"/>
                  </a:lnTo>
                  <a:lnTo>
                    <a:pt x="831" y="1246"/>
                  </a:lnTo>
                  <a:lnTo>
                    <a:pt x="978" y="1075"/>
                  </a:lnTo>
                  <a:lnTo>
                    <a:pt x="1100" y="879"/>
                  </a:lnTo>
                  <a:lnTo>
                    <a:pt x="1149" y="757"/>
                  </a:lnTo>
                  <a:lnTo>
                    <a:pt x="1197" y="611"/>
                  </a:lnTo>
                  <a:lnTo>
                    <a:pt x="1222" y="464"/>
                  </a:lnTo>
                  <a:lnTo>
                    <a:pt x="1246" y="293"/>
                  </a:lnTo>
                  <a:lnTo>
                    <a:pt x="1222" y="171"/>
                  </a:lnTo>
                  <a:lnTo>
                    <a:pt x="1149" y="98"/>
                  </a:lnTo>
                  <a:lnTo>
                    <a:pt x="1075" y="25"/>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1407975" y="4999400"/>
              <a:ext cx="31150" cy="129450"/>
            </a:xfrm>
            <a:custGeom>
              <a:avLst/>
              <a:gdLst/>
              <a:ahLst/>
              <a:cxnLst/>
              <a:rect l="l" t="t" r="r" b="b"/>
              <a:pathLst>
                <a:path w="1246" h="5178" extrusionOk="0">
                  <a:moveTo>
                    <a:pt x="977" y="0"/>
                  </a:moveTo>
                  <a:lnTo>
                    <a:pt x="855" y="25"/>
                  </a:lnTo>
                  <a:lnTo>
                    <a:pt x="782" y="98"/>
                  </a:lnTo>
                  <a:lnTo>
                    <a:pt x="709" y="171"/>
                  </a:lnTo>
                  <a:lnTo>
                    <a:pt x="684" y="293"/>
                  </a:lnTo>
                  <a:lnTo>
                    <a:pt x="660" y="464"/>
                  </a:lnTo>
                  <a:lnTo>
                    <a:pt x="611" y="611"/>
                  </a:lnTo>
                  <a:lnTo>
                    <a:pt x="538" y="733"/>
                  </a:lnTo>
                  <a:lnTo>
                    <a:pt x="416" y="879"/>
                  </a:lnTo>
                  <a:lnTo>
                    <a:pt x="269" y="1026"/>
                  </a:lnTo>
                  <a:lnTo>
                    <a:pt x="147" y="1246"/>
                  </a:lnTo>
                  <a:lnTo>
                    <a:pt x="98" y="1368"/>
                  </a:lnTo>
                  <a:lnTo>
                    <a:pt x="49" y="1490"/>
                  </a:lnTo>
                  <a:lnTo>
                    <a:pt x="25" y="1661"/>
                  </a:lnTo>
                  <a:lnTo>
                    <a:pt x="0" y="1832"/>
                  </a:lnTo>
                  <a:lnTo>
                    <a:pt x="25" y="2003"/>
                  </a:lnTo>
                  <a:lnTo>
                    <a:pt x="49" y="2149"/>
                  </a:lnTo>
                  <a:lnTo>
                    <a:pt x="98" y="2296"/>
                  </a:lnTo>
                  <a:lnTo>
                    <a:pt x="147" y="2394"/>
                  </a:lnTo>
                  <a:lnTo>
                    <a:pt x="269" y="2613"/>
                  </a:lnTo>
                  <a:lnTo>
                    <a:pt x="416" y="2784"/>
                  </a:lnTo>
                  <a:lnTo>
                    <a:pt x="538" y="2907"/>
                  </a:lnTo>
                  <a:lnTo>
                    <a:pt x="611" y="3029"/>
                  </a:lnTo>
                  <a:lnTo>
                    <a:pt x="660" y="3175"/>
                  </a:lnTo>
                  <a:lnTo>
                    <a:pt x="684" y="3346"/>
                  </a:lnTo>
                  <a:lnTo>
                    <a:pt x="660" y="3542"/>
                  </a:lnTo>
                  <a:lnTo>
                    <a:pt x="611" y="3688"/>
                  </a:lnTo>
                  <a:lnTo>
                    <a:pt x="538"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3" y="5178"/>
                  </a:lnTo>
                  <a:lnTo>
                    <a:pt x="391" y="5153"/>
                  </a:lnTo>
                  <a:lnTo>
                    <a:pt x="489" y="5080"/>
                  </a:lnTo>
                  <a:lnTo>
                    <a:pt x="562" y="5007"/>
                  </a:lnTo>
                  <a:lnTo>
                    <a:pt x="586" y="4885"/>
                  </a:lnTo>
                  <a:lnTo>
                    <a:pt x="586" y="4714"/>
                  </a:lnTo>
                  <a:lnTo>
                    <a:pt x="660" y="4567"/>
                  </a:lnTo>
                  <a:lnTo>
                    <a:pt x="733" y="4445"/>
                  </a:lnTo>
                  <a:lnTo>
                    <a:pt x="831" y="4299"/>
                  </a:lnTo>
                  <a:lnTo>
                    <a:pt x="977" y="4152"/>
                  </a:lnTo>
                  <a:lnTo>
                    <a:pt x="1124" y="3932"/>
                  </a:lnTo>
                  <a:lnTo>
                    <a:pt x="1173" y="3810"/>
                  </a:lnTo>
                  <a:lnTo>
                    <a:pt x="1221" y="3688"/>
                  </a:lnTo>
                  <a:lnTo>
                    <a:pt x="1246" y="3542"/>
                  </a:lnTo>
                  <a:lnTo>
                    <a:pt x="1246" y="3346"/>
                  </a:lnTo>
                  <a:lnTo>
                    <a:pt x="1246" y="3175"/>
                  </a:lnTo>
                  <a:lnTo>
                    <a:pt x="1221" y="3029"/>
                  </a:lnTo>
                  <a:lnTo>
                    <a:pt x="1173" y="2882"/>
                  </a:lnTo>
                  <a:lnTo>
                    <a:pt x="1124" y="2784"/>
                  </a:lnTo>
                  <a:lnTo>
                    <a:pt x="977" y="2565"/>
                  </a:lnTo>
                  <a:lnTo>
                    <a:pt x="831" y="2394"/>
                  </a:lnTo>
                  <a:lnTo>
                    <a:pt x="733" y="2272"/>
                  </a:lnTo>
                  <a:lnTo>
                    <a:pt x="660" y="2149"/>
                  </a:lnTo>
                  <a:lnTo>
                    <a:pt x="586" y="2003"/>
                  </a:lnTo>
                  <a:lnTo>
                    <a:pt x="586" y="1832"/>
                  </a:lnTo>
                  <a:lnTo>
                    <a:pt x="586" y="1637"/>
                  </a:lnTo>
                  <a:lnTo>
                    <a:pt x="660" y="1490"/>
                  </a:lnTo>
                  <a:lnTo>
                    <a:pt x="733" y="1368"/>
                  </a:lnTo>
                  <a:lnTo>
                    <a:pt x="831" y="1246"/>
                  </a:lnTo>
                  <a:lnTo>
                    <a:pt x="977" y="1075"/>
                  </a:lnTo>
                  <a:lnTo>
                    <a:pt x="1124" y="879"/>
                  </a:lnTo>
                  <a:lnTo>
                    <a:pt x="1173" y="757"/>
                  </a:lnTo>
                  <a:lnTo>
                    <a:pt x="1221" y="611"/>
                  </a:lnTo>
                  <a:lnTo>
                    <a:pt x="1246" y="464"/>
                  </a:lnTo>
                  <a:lnTo>
                    <a:pt x="1246" y="293"/>
                  </a:lnTo>
                  <a:lnTo>
                    <a:pt x="1221" y="171"/>
                  </a:lnTo>
                  <a:lnTo>
                    <a:pt x="1173" y="98"/>
                  </a:lnTo>
                  <a:lnTo>
                    <a:pt x="1075" y="25"/>
                  </a:lnTo>
                  <a:lnTo>
                    <a:pt x="9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1495900" y="4999400"/>
              <a:ext cx="30550" cy="129450"/>
            </a:xfrm>
            <a:custGeom>
              <a:avLst/>
              <a:gdLst/>
              <a:ahLst/>
              <a:cxnLst/>
              <a:rect l="l" t="t" r="r" b="b"/>
              <a:pathLst>
                <a:path w="1222" h="5178" extrusionOk="0">
                  <a:moveTo>
                    <a:pt x="953" y="0"/>
                  </a:moveTo>
                  <a:lnTo>
                    <a:pt x="831" y="25"/>
                  </a:lnTo>
                  <a:lnTo>
                    <a:pt x="757" y="98"/>
                  </a:lnTo>
                  <a:lnTo>
                    <a:pt x="684" y="171"/>
                  </a:lnTo>
                  <a:lnTo>
                    <a:pt x="660" y="293"/>
                  </a:lnTo>
                  <a:lnTo>
                    <a:pt x="660" y="464"/>
                  </a:lnTo>
                  <a:lnTo>
                    <a:pt x="586" y="611"/>
                  </a:lnTo>
                  <a:lnTo>
                    <a:pt x="513" y="733"/>
                  </a:lnTo>
                  <a:lnTo>
                    <a:pt x="391" y="879"/>
                  </a:lnTo>
                  <a:lnTo>
                    <a:pt x="269" y="1026"/>
                  </a:lnTo>
                  <a:lnTo>
                    <a:pt x="122" y="1246"/>
                  </a:lnTo>
                  <a:lnTo>
                    <a:pt x="73" y="1368"/>
                  </a:lnTo>
                  <a:lnTo>
                    <a:pt x="25" y="1490"/>
                  </a:lnTo>
                  <a:lnTo>
                    <a:pt x="0" y="1661"/>
                  </a:lnTo>
                  <a:lnTo>
                    <a:pt x="0" y="1832"/>
                  </a:lnTo>
                  <a:lnTo>
                    <a:pt x="0" y="2003"/>
                  </a:lnTo>
                  <a:lnTo>
                    <a:pt x="25" y="2149"/>
                  </a:lnTo>
                  <a:lnTo>
                    <a:pt x="73" y="2296"/>
                  </a:lnTo>
                  <a:lnTo>
                    <a:pt x="122" y="2394"/>
                  </a:lnTo>
                  <a:lnTo>
                    <a:pt x="269" y="2613"/>
                  </a:lnTo>
                  <a:lnTo>
                    <a:pt x="391" y="2784"/>
                  </a:lnTo>
                  <a:lnTo>
                    <a:pt x="513" y="2907"/>
                  </a:lnTo>
                  <a:lnTo>
                    <a:pt x="586" y="3029"/>
                  </a:lnTo>
                  <a:lnTo>
                    <a:pt x="660" y="3175"/>
                  </a:lnTo>
                  <a:lnTo>
                    <a:pt x="660" y="3346"/>
                  </a:lnTo>
                  <a:lnTo>
                    <a:pt x="660" y="3542"/>
                  </a:lnTo>
                  <a:lnTo>
                    <a:pt x="586" y="3688"/>
                  </a:lnTo>
                  <a:lnTo>
                    <a:pt x="513" y="3810"/>
                  </a:lnTo>
                  <a:lnTo>
                    <a:pt x="391" y="3932"/>
                  </a:lnTo>
                  <a:lnTo>
                    <a:pt x="269" y="4103"/>
                  </a:lnTo>
                  <a:lnTo>
                    <a:pt x="122" y="4299"/>
                  </a:lnTo>
                  <a:lnTo>
                    <a:pt x="73" y="4421"/>
                  </a:lnTo>
                  <a:lnTo>
                    <a:pt x="25" y="4567"/>
                  </a:lnTo>
                  <a:lnTo>
                    <a:pt x="0" y="4714"/>
                  </a:lnTo>
                  <a:lnTo>
                    <a:pt x="0" y="4885"/>
                  </a:lnTo>
                  <a:lnTo>
                    <a:pt x="25" y="5007"/>
                  </a:lnTo>
                  <a:lnTo>
                    <a:pt x="73" y="5080"/>
                  </a:lnTo>
                  <a:lnTo>
                    <a:pt x="171" y="5153"/>
                  </a:lnTo>
                  <a:lnTo>
                    <a:pt x="269" y="5178"/>
                  </a:lnTo>
                  <a:lnTo>
                    <a:pt x="391" y="5153"/>
                  </a:lnTo>
                  <a:lnTo>
                    <a:pt x="464" y="5080"/>
                  </a:lnTo>
                  <a:lnTo>
                    <a:pt x="538" y="5007"/>
                  </a:lnTo>
                  <a:lnTo>
                    <a:pt x="562" y="4885"/>
                  </a:lnTo>
                  <a:lnTo>
                    <a:pt x="586" y="4714"/>
                  </a:lnTo>
                  <a:lnTo>
                    <a:pt x="635" y="4567"/>
                  </a:lnTo>
                  <a:lnTo>
                    <a:pt x="708" y="4445"/>
                  </a:lnTo>
                  <a:lnTo>
                    <a:pt x="831" y="4299"/>
                  </a:lnTo>
                  <a:lnTo>
                    <a:pt x="953" y="4152"/>
                  </a:lnTo>
                  <a:lnTo>
                    <a:pt x="1099" y="3932"/>
                  </a:lnTo>
                  <a:lnTo>
                    <a:pt x="1148" y="3810"/>
                  </a:lnTo>
                  <a:lnTo>
                    <a:pt x="1197" y="3688"/>
                  </a:lnTo>
                  <a:lnTo>
                    <a:pt x="1221" y="3542"/>
                  </a:lnTo>
                  <a:lnTo>
                    <a:pt x="1221" y="3346"/>
                  </a:lnTo>
                  <a:lnTo>
                    <a:pt x="1221" y="3175"/>
                  </a:lnTo>
                  <a:lnTo>
                    <a:pt x="1197" y="3029"/>
                  </a:lnTo>
                  <a:lnTo>
                    <a:pt x="1148" y="2882"/>
                  </a:lnTo>
                  <a:lnTo>
                    <a:pt x="1099" y="2784"/>
                  </a:lnTo>
                  <a:lnTo>
                    <a:pt x="953" y="2565"/>
                  </a:lnTo>
                  <a:lnTo>
                    <a:pt x="831" y="2394"/>
                  </a:lnTo>
                  <a:lnTo>
                    <a:pt x="708" y="2272"/>
                  </a:lnTo>
                  <a:lnTo>
                    <a:pt x="635" y="2149"/>
                  </a:lnTo>
                  <a:lnTo>
                    <a:pt x="586" y="2003"/>
                  </a:lnTo>
                  <a:lnTo>
                    <a:pt x="562" y="1832"/>
                  </a:lnTo>
                  <a:lnTo>
                    <a:pt x="586" y="1637"/>
                  </a:lnTo>
                  <a:lnTo>
                    <a:pt x="635" y="1490"/>
                  </a:lnTo>
                  <a:lnTo>
                    <a:pt x="708" y="1368"/>
                  </a:lnTo>
                  <a:lnTo>
                    <a:pt x="831" y="1246"/>
                  </a:lnTo>
                  <a:lnTo>
                    <a:pt x="953" y="1075"/>
                  </a:lnTo>
                  <a:lnTo>
                    <a:pt x="1099" y="879"/>
                  </a:lnTo>
                  <a:lnTo>
                    <a:pt x="1148" y="757"/>
                  </a:lnTo>
                  <a:lnTo>
                    <a:pt x="1197" y="611"/>
                  </a:lnTo>
                  <a:lnTo>
                    <a:pt x="1221" y="464"/>
                  </a:lnTo>
                  <a:lnTo>
                    <a:pt x="1221" y="293"/>
                  </a:lnTo>
                  <a:lnTo>
                    <a:pt x="1221" y="171"/>
                  </a:lnTo>
                  <a:lnTo>
                    <a:pt x="1148" y="98"/>
                  </a:lnTo>
                  <a:lnTo>
                    <a:pt x="1050" y="25"/>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24"/>
          <p:cNvGrpSpPr/>
          <p:nvPr/>
        </p:nvGrpSpPr>
        <p:grpSpPr>
          <a:xfrm>
            <a:off x="5266889" y="3113863"/>
            <a:ext cx="409140" cy="420402"/>
            <a:chOff x="2605300" y="5003050"/>
            <a:chExt cx="418900" cy="430475"/>
          </a:xfrm>
        </p:grpSpPr>
        <p:sp>
          <p:nvSpPr>
            <p:cNvPr id="569" name="Google Shape;569;p24"/>
            <p:cNvSpPr/>
            <p:nvPr/>
          </p:nvSpPr>
          <p:spPr>
            <a:xfrm>
              <a:off x="2820225" y="5222250"/>
              <a:ext cx="202750" cy="211275"/>
            </a:xfrm>
            <a:custGeom>
              <a:avLst/>
              <a:gdLst/>
              <a:ahLst/>
              <a:cxnLst/>
              <a:rect l="l" t="t" r="r" b="b"/>
              <a:pathLst>
                <a:path w="8110" h="8451" extrusionOk="0">
                  <a:moveTo>
                    <a:pt x="1710" y="1"/>
                  </a:moveTo>
                  <a:lnTo>
                    <a:pt x="1" y="1857"/>
                  </a:lnTo>
                  <a:lnTo>
                    <a:pt x="5813" y="8158"/>
                  </a:lnTo>
                  <a:lnTo>
                    <a:pt x="5960" y="8280"/>
                  </a:lnTo>
                  <a:lnTo>
                    <a:pt x="6131" y="8378"/>
                  </a:lnTo>
                  <a:lnTo>
                    <a:pt x="6302" y="8427"/>
                  </a:lnTo>
                  <a:lnTo>
                    <a:pt x="6497" y="8451"/>
                  </a:lnTo>
                  <a:lnTo>
                    <a:pt x="6668" y="8427"/>
                  </a:lnTo>
                  <a:lnTo>
                    <a:pt x="6839" y="8378"/>
                  </a:lnTo>
                  <a:lnTo>
                    <a:pt x="7010" y="8280"/>
                  </a:lnTo>
                  <a:lnTo>
                    <a:pt x="7157" y="8158"/>
                  </a:lnTo>
                  <a:lnTo>
                    <a:pt x="7841" y="7474"/>
                  </a:lnTo>
                  <a:lnTo>
                    <a:pt x="7963" y="7328"/>
                  </a:lnTo>
                  <a:lnTo>
                    <a:pt x="8060" y="7157"/>
                  </a:lnTo>
                  <a:lnTo>
                    <a:pt x="8109" y="6986"/>
                  </a:lnTo>
                  <a:lnTo>
                    <a:pt x="8109" y="6815"/>
                  </a:lnTo>
                  <a:lnTo>
                    <a:pt x="8109" y="6619"/>
                  </a:lnTo>
                  <a:lnTo>
                    <a:pt x="8060" y="6448"/>
                  </a:lnTo>
                  <a:lnTo>
                    <a:pt x="7963" y="6277"/>
                  </a:lnTo>
                  <a:lnTo>
                    <a:pt x="7841" y="6131"/>
                  </a:lnTo>
                  <a:lnTo>
                    <a:pt x="1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2606525" y="5003050"/>
              <a:ext cx="203975" cy="208225"/>
            </a:xfrm>
            <a:custGeom>
              <a:avLst/>
              <a:gdLst/>
              <a:ahLst/>
              <a:cxnLst/>
              <a:rect l="l" t="t" r="r" b="b"/>
              <a:pathLst>
                <a:path w="8159" h="8329" extrusionOk="0">
                  <a:moveTo>
                    <a:pt x="880" y="1"/>
                  </a:moveTo>
                  <a:lnTo>
                    <a:pt x="685" y="50"/>
                  </a:lnTo>
                  <a:lnTo>
                    <a:pt x="514" y="123"/>
                  </a:lnTo>
                  <a:lnTo>
                    <a:pt x="391" y="245"/>
                  </a:lnTo>
                  <a:lnTo>
                    <a:pt x="269" y="367"/>
                  </a:lnTo>
                  <a:lnTo>
                    <a:pt x="172" y="514"/>
                  </a:lnTo>
                  <a:lnTo>
                    <a:pt x="98" y="685"/>
                  </a:lnTo>
                  <a:lnTo>
                    <a:pt x="50" y="856"/>
                  </a:lnTo>
                  <a:lnTo>
                    <a:pt x="1" y="1026"/>
                  </a:lnTo>
                  <a:lnTo>
                    <a:pt x="1" y="1222"/>
                  </a:lnTo>
                  <a:lnTo>
                    <a:pt x="1" y="1417"/>
                  </a:lnTo>
                  <a:lnTo>
                    <a:pt x="1" y="1613"/>
                  </a:lnTo>
                  <a:lnTo>
                    <a:pt x="74" y="2028"/>
                  </a:lnTo>
                  <a:lnTo>
                    <a:pt x="221" y="2492"/>
                  </a:lnTo>
                  <a:lnTo>
                    <a:pt x="391" y="2931"/>
                  </a:lnTo>
                  <a:lnTo>
                    <a:pt x="611" y="3396"/>
                  </a:lnTo>
                  <a:lnTo>
                    <a:pt x="856" y="3884"/>
                  </a:lnTo>
                  <a:lnTo>
                    <a:pt x="1124" y="4324"/>
                  </a:lnTo>
                  <a:lnTo>
                    <a:pt x="1417" y="4788"/>
                  </a:lnTo>
                  <a:lnTo>
                    <a:pt x="1710" y="5203"/>
                  </a:lnTo>
                  <a:lnTo>
                    <a:pt x="2003" y="5594"/>
                  </a:lnTo>
                  <a:lnTo>
                    <a:pt x="2296" y="5960"/>
                  </a:lnTo>
                  <a:lnTo>
                    <a:pt x="2590" y="6302"/>
                  </a:lnTo>
                  <a:lnTo>
                    <a:pt x="2858" y="6571"/>
                  </a:lnTo>
                  <a:lnTo>
                    <a:pt x="3078" y="6790"/>
                  </a:lnTo>
                  <a:lnTo>
                    <a:pt x="3322" y="6986"/>
                  </a:lnTo>
                  <a:lnTo>
                    <a:pt x="3566" y="7157"/>
                  </a:lnTo>
                  <a:lnTo>
                    <a:pt x="3811" y="7328"/>
                  </a:lnTo>
                  <a:lnTo>
                    <a:pt x="4324" y="7621"/>
                  </a:lnTo>
                  <a:lnTo>
                    <a:pt x="4836" y="7841"/>
                  </a:lnTo>
                  <a:lnTo>
                    <a:pt x="5325" y="8036"/>
                  </a:lnTo>
                  <a:lnTo>
                    <a:pt x="5740" y="8182"/>
                  </a:lnTo>
                  <a:lnTo>
                    <a:pt x="6351" y="8329"/>
                  </a:lnTo>
                  <a:lnTo>
                    <a:pt x="8158" y="6668"/>
                  </a:lnTo>
                  <a:lnTo>
                    <a:pt x="4446" y="2956"/>
                  </a:lnTo>
                  <a:lnTo>
                    <a:pt x="1735" y="245"/>
                  </a:lnTo>
                  <a:lnTo>
                    <a:pt x="1588" y="123"/>
                  </a:lnTo>
                  <a:lnTo>
                    <a:pt x="1417" y="50"/>
                  </a:lnTo>
                  <a:lnTo>
                    <a:pt x="12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2605300" y="5008550"/>
              <a:ext cx="418900" cy="418875"/>
            </a:xfrm>
            <a:custGeom>
              <a:avLst/>
              <a:gdLst/>
              <a:ahLst/>
              <a:cxnLst/>
              <a:rect l="l" t="t" r="r" b="b"/>
              <a:pathLst>
                <a:path w="16756" h="16755" extrusionOk="0">
                  <a:moveTo>
                    <a:pt x="13922" y="1"/>
                  </a:moveTo>
                  <a:lnTo>
                    <a:pt x="13824" y="49"/>
                  </a:lnTo>
                  <a:lnTo>
                    <a:pt x="13360" y="342"/>
                  </a:lnTo>
                  <a:lnTo>
                    <a:pt x="12261" y="1026"/>
                  </a:lnTo>
                  <a:lnTo>
                    <a:pt x="11602" y="1466"/>
                  </a:lnTo>
                  <a:lnTo>
                    <a:pt x="10942" y="1930"/>
                  </a:lnTo>
                  <a:lnTo>
                    <a:pt x="10381" y="2370"/>
                  </a:lnTo>
                  <a:lnTo>
                    <a:pt x="10112" y="2589"/>
                  </a:lnTo>
                  <a:lnTo>
                    <a:pt x="9917" y="2785"/>
                  </a:lnTo>
                  <a:lnTo>
                    <a:pt x="9795" y="2907"/>
                  </a:lnTo>
                  <a:lnTo>
                    <a:pt x="9697" y="3053"/>
                  </a:lnTo>
                  <a:lnTo>
                    <a:pt x="9599" y="3224"/>
                  </a:lnTo>
                  <a:lnTo>
                    <a:pt x="9526" y="3420"/>
                  </a:lnTo>
                  <a:lnTo>
                    <a:pt x="9404" y="3835"/>
                  </a:lnTo>
                  <a:lnTo>
                    <a:pt x="9330" y="4275"/>
                  </a:lnTo>
                  <a:lnTo>
                    <a:pt x="9282" y="4714"/>
                  </a:lnTo>
                  <a:lnTo>
                    <a:pt x="9306" y="5178"/>
                  </a:lnTo>
                  <a:lnTo>
                    <a:pt x="9355" y="5593"/>
                  </a:lnTo>
                  <a:lnTo>
                    <a:pt x="9379" y="5789"/>
                  </a:lnTo>
                  <a:lnTo>
                    <a:pt x="9453" y="5960"/>
                  </a:lnTo>
                  <a:lnTo>
                    <a:pt x="270" y="14459"/>
                  </a:lnTo>
                  <a:lnTo>
                    <a:pt x="147" y="14606"/>
                  </a:lnTo>
                  <a:lnTo>
                    <a:pt x="74" y="14776"/>
                  </a:lnTo>
                  <a:lnTo>
                    <a:pt x="1" y="14947"/>
                  </a:lnTo>
                  <a:lnTo>
                    <a:pt x="1" y="15118"/>
                  </a:lnTo>
                  <a:lnTo>
                    <a:pt x="1" y="15314"/>
                  </a:lnTo>
                  <a:lnTo>
                    <a:pt x="74" y="15485"/>
                  </a:lnTo>
                  <a:lnTo>
                    <a:pt x="147" y="15656"/>
                  </a:lnTo>
                  <a:lnTo>
                    <a:pt x="270" y="15802"/>
                  </a:lnTo>
                  <a:lnTo>
                    <a:pt x="953" y="16486"/>
                  </a:lnTo>
                  <a:lnTo>
                    <a:pt x="1100" y="16608"/>
                  </a:lnTo>
                  <a:lnTo>
                    <a:pt x="1271" y="16681"/>
                  </a:lnTo>
                  <a:lnTo>
                    <a:pt x="1442" y="16755"/>
                  </a:lnTo>
                  <a:lnTo>
                    <a:pt x="1808" y="16755"/>
                  </a:lnTo>
                  <a:lnTo>
                    <a:pt x="1979" y="16681"/>
                  </a:lnTo>
                  <a:lnTo>
                    <a:pt x="2150" y="16608"/>
                  </a:lnTo>
                  <a:lnTo>
                    <a:pt x="2297" y="16486"/>
                  </a:lnTo>
                  <a:lnTo>
                    <a:pt x="10796" y="7303"/>
                  </a:lnTo>
                  <a:lnTo>
                    <a:pt x="11162" y="7401"/>
                  </a:lnTo>
                  <a:lnTo>
                    <a:pt x="11577" y="7450"/>
                  </a:lnTo>
                  <a:lnTo>
                    <a:pt x="12041" y="7474"/>
                  </a:lnTo>
                  <a:lnTo>
                    <a:pt x="12481" y="7425"/>
                  </a:lnTo>
                  <a:lnTo>
                    <a:pt x="12921" y="7352"/>
                  </a:lnTo>
                  <a:lnTo>
                    <a:pt x="13336" y="7230"/>
                  </a:lnTo>
                  <a:lnTo>
                    <a:pt x="13531" y="7156"/>
                  </a:lnTo>
                  <a:lnTo>
                    <a:pt x="13702" y="7059"/>
                  </a:lnTo>
                  <a:lnTo>
                    <a:pt x="13849" y="6961"/>
                  </a:lnTo>
                  <a:lnTo>
                    <a:pt x="13971" y="6839"/>
                  </a:lnTo>
                  <a:lnTo>
                    <a:pt x="14166" y="6644"/>
                  </a:lnTo>
                  <a:lnTo>
                    <a:pt x="14386" y="6375"/>
                  </a:lnTo>
                  <a:lnTo>
                    <a:pt x="14826" y="5813"/>
                  </a:lnTo>
                  <a:lnTo>
                    <a:pt x="15290" y="5154"/>
                  </a:lnTo>
                  <a:lnTo>
                    <a:pt x="15729" y="4494"/>
                  </a:lnTo>
                  <a:lnTo>
                    <a:pt x="16413" y="3395"/>
                  </a:lnTo>
                  <a:lnTo>
                    <a:pt x="16706" y="2931"/>
                  </a:lnTo>
                  <a:lnTo>
                    <a:pt x="16755" y="2834"/>
                  </a:lnTo>
                  <a:lnTo>
                    <a:pt x="16755" y="2736"/>
                  </a:lnTo>
                  <a:lnTo>
                    <a:pt x="16755" y="2663"/>
                  </a:lnTo>
                  <a:lnTo>
                    <a:pt x="16706" y="2589"/>
                  </a:lnTo>
                  <a:lnTo>
                    <a:pt x="16633" y="2541"/>
                  </a:lnTo>
                  <a:lnTo>
                    <a:pt x="16462" y="2541"/>
                  </a:lnTo>
                  <a:lnTo>
                    <a:pt x="16364" y="2589"/>
                  </a:lnTo>
                  <a:lnTo>
                    <a:pt x="13653" y="4958"/>
                  </a:lnTo>
                  <a:lnTo>
                    <a:pt x="13580" y="5007"/>
                  </a:lnTo>
                  <a:lnTo>
                    <a:pt x="13458" y="5007"/>
                  </a:lnTo>
                  <a:lnTo>
                    <a:pt x="13360" y="4983"/>
                  </a:lnTo>
                  <a:lnTo>
                    <a:pt x="13238" y="4885"/>
                  </a:lnTo>
                  <a:lnTo>
                    <a:pt x="13140" y="4763"/>
                  </a:lnTo>
                  <a:lnTo>
                    <a:pt x="13092" y="4641"/>
                  </a:lnTo>
                  <a:lnTo>
                    <a:pt x="13092" y="4543"/>
                  </a:lnTo>
                  <a:lnTo>
                    <a:pt x="13140" y="4446"/>
                  </a:lnTo>
                  <a:lnTo>
                    <a:pt x="15607" y="1490"/>
                  </a:lnTo>
                  <a:lnTo>
                    <a:pt x="15656" y="1393"/>
                  </a:lnTo>
                  <a:lnTo>
                    <a:pt x="15656" y="1319"/>
                  </a:lnTo>
                  <a:lnTo>
                    <a:pt x="15656" y="1222"/>
                  </a:lnTo>
                  <a:lnTo>
                    <a:pt x="15607" y="1148"/>
                  </a:lnTo>
                  <a:lnTo>
                    <a:pt x="15534" y="1100"/>
                  </a:lnTo>
                  <a:lnTo>
                    <a:pt x="15363" y="1100"/>
                  </a:lnTo>
                  <a:lnTo>
                    <a:pt x="15265" y="1148"/>
                  </a:lnTo>
                  <a:lnTo>
                    <a:pt x="12310" y="3615"/>
                  </a:lnTo>
                  <a:lnTo>
                    <a:pt x="12212" y="3664"/>
                  </a:lnTo>
                  <a:lnTo>
                    <a:pt x="12115" y="3664"/>
                  </a:lnTo>
                  <a:lnTo>
                    <a:pt x="11993" y="3615"/>
                  </a:lnTo>
                  <a:lnTo>
                    <a:pt x="11895" y="3517"/>
                  </a:lnTo>
                  <a:lnTo>
                    <a:pt x="11797" y="3395"/>
                  </a:lnTo>
                  <a:lnTo>
                    <a:pt x="11748" y="3298"/>
                  </a:lnTo>
                  <a:lnTo>
                    <a:pt x="11748" y="3176"/>
                  </a:lnTo>
                  <a:lnTo>
                    <a:pt x="11797" y="3102"/>
                  </a:lnTo>
                  <a:lnTo>
                    <a:pt x="14166" y="391"/>
                  </a:lnTo>
                  <a:lnTo>
                    <a:pt x="14215" y="294"/>
                  </a:lnTo>
                  <a:lnTo>
                    <a:pt x="14215" y="220"/>
                  </a:lnTo>
                  <a:lnTo>
                    <a:pt x="14215" y="123"/>
                  </a:lnTo>
                  <a:lnTo>
                    <a:pt x="14166" y="49"/>
                  </a:lnTo>
                  <a:lnTo>
                    <a:pt x="140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24"/>
          <p:cNvSpPr/>
          <p:nvPr/>
        </p:nvSpPr>
        <p:spPr>
          <a:xfrm>
            <a:off x="5213649" y="2080225"/>
            <a:ext cx="300114" cy="273023"/>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17" name="Google Shape;668;p28">
            <a:extLst>
              <a:ext uri="{FF2B5EF4-FFF2-40B4-BE49-F238E27FC236}">
                <a16:creationId xmlns:a16="http://schemas.microsoft.com/office/drawing/2014/main" id="{E073449B-A0D5-41ED-B397-3324A38F5601}"/>
              </a:ext>
            </a:extLst>
          </p:cNvPr>
          <p:cNvSpPr txBox="1">
            <a:spLocks/>
          </p:cNvSpPr>
          <p:nvPr/>
        </p:nvSpPr>
        <p:spPr>
          <a:xfrm>
            <a:off x="685800" y="629337"/>
            <a:ext cx="777240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buFont typeface="Source Sans Pro"/>
              <a:buNone/>
            </a:pPr>
            <a:r>
              <a:rPr lang="en-US" sz="2400" b="1" dirty="0">
                <a:solidFill>
                  <a:srgbClr val="3C78D8"/>
                </a:solidFill>
              </a:rPr>
              <a:t>People Spend the Most Time with Television</a:t>
            </a:r>
          </a:p>
        </p:txBody>
      </p:sp>
      <p:pic>
        <p:nvPicPr>
          <p:cNvPr id="3" name="Picture 2">
            <a:extLst>
              <a:ext uri="{FF2B5EF4-FFF2-40B4-BE49-F238E27FC236}">
                <a16:creationId xmlns:a16="http://schemas.microsoft.com/office/drawing/2014/main" id="{85A522D4-31BC-6298-741E-BF7BF7BF53E0}"/>
              </a:ext>
            </a:extLst>
          </p:cNvPr>
          <p:cNvPicPr>
            <a:picLocks noChangeAspect="1"/>
          </p:cNvPicPr>
          <p:nvPr/>
        </p:nvPicPr>
        <p:blipFill>
          <a:blip r:embed="rId4"/>
          <a:stretch>
            <a:fillRect/>
          </a:stretch>
        </p:blipFill>
        <p:spPr>
          <a:xfrm>
            <a:off x="784428" y="629337"/>
            <a:ext cx="7132089" cy="3975935"/>
          </a:xfrm>
          <a:prstGeom prst="rect">
            <a:avLst/>
          </a:prstGeom>
        </p:spPr>
      </p:pic>
      <p:pic>
        <p:nvPicPr>
          <p:cNvPr id="6" name="Picture 5">
            <a:extLst>
              <a:ext uri="{FF2B5EF4-FFF2-40B4-BE49-F238E27FC236}">
                <a16:creationId xmlns:a16="http://schemas.microsoft.com/office/drawing/2014/main" id="{261DD518-194D-C4C2-4FCC-8EA682BF629E}"/>
              </a:ext>
            </a:extLst>
          </p:cNvPr>
          <p:cNvPicPr>
            <a:picLocks noChangeAspect="1"/>
          </p:cNvPicPr>
          <p:nvPr/>
        </p:nvPicPr>
        <p:blipFill>
          <a:blip r:embed="rId5"/>
          <a:stretch>
            <a:fillRect/>
          </a:stretch>
        </p:blipFill>
        <p:spPr>
          <a:xfrm>
            <a:off x="453761" y="4698039"/>
            <a:ext cx="4471529" cy="344947"/>
          </a:xfrm>
          <a:prstGeom prst="rect">
            <a:avLst/>
          </a:prstGeom>
        </p:spPr>
      </p:pic>
    </p:spTree>
    <p:extLst>
      <p:ext uri="{BB962C8B-B14F-4D97-AF65-F5344CB8AC3E}">
        <p14:creationId xmlns:p14="http://schemas.microsoft.com/office/powerpoint/2010/main" val="275834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82000">
              <a:schemeClr val="bg1"/>
            </a:gs>
            <a:gs pos="18000">
              <a:schemeClr val="accent1">
                <a:lumMod val="45000"/>
                <a:lumOff val="55000"/>
              </a:schemeClr>
            </a:gs>
          </a:gsLst>
          <a:lin ang="0" scaled="0"/>
          <a:tileRect/>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4E02CD-E47E-A447-6AB4-C4B14AE1C6C1}"/>
              </a:ext>
            </a:extLst>
          </p:cNvPr>
          <p:cNvPicPr>
            <a:picLocks noGrp="1" noChangeAspect="1"/>
          </p:cNvPicPr>
          <p:nvPr>
            <p:ph idx="1"/>
          </p:nvPr>
        </p:nvPicPr>
        <p:blipFill>
          <a:blip r:embed="rId2"/>
          <a:stretch>
            <a:fillRect/>
          </a:stretch>
        </p:blipFill>
        <p:spPr>
          <a:xfrm>
            <a:off x="1457645" y="747757"/>
            <a:ext cx="5996689" cy="3647985"/>
          </a:xfrm>
        </p:spPr>
      </p:pic>
      <p:pic>
        <p:nvPicPr>
          <p:cNvPr id="7" name="Picture 6">
            <a:extLst>
              <a:ext uri="{FF2B5EF4-FFF2-40B4-BE49-F238E27FC236}">
                <a16:creationId xmlns:a16="http://schemas.microsoft.com/office/drawing/2014/main" id="{1D9DB014-08A0-189E-CD3B-13E6B0F50F50}"/>
              </a:ext>
            </a:extLst>
          </p:cNvPr>
          <p:cNvPicPr>
            <a:picLocks noChangeAspect="1"/>
          </p:cNvPicPr>
          <p:nvPr/>
        </p:nvPicPr>
        <p:blipFill>
          <a:blip r:embed="rId3"/>
          <a:stretch>
            <a:fillRect/>
          </a:stretch>
        </p:blipFill>
        <p:spPr>
          <a:xfrm>
            <a:off x="0" y="4451543"/>
            <a:ext cx="4353949" cy="685516"/>
          </a:xfrm>
          <a:prstGeom prst="rect">
            <a:avLst/>
          </a:prstGeom>
        </p:spPr>
      </p:pic>
      <p:sp>
        <p:nvSpPr>
          <p:cNvPr id="2" name="TextBox 1">
            <a:extLst>
              <a:ext uri="{FF2B5EF4-FFF2-40B4-BE49-F238E27FC236}">
                <a16:creationId xmlns:a16="http://schemas.microsoft.com/office/drawing/2014/main" id="{DD7531D3-21F1-AEAB-BE76-EAD0D0E4E2D2}"/>
              </a:ext>
            </a:extLst>
          </p:cNvPr>
          <p:cNvSpPr txBox="1"/>
          <p:nvPr/>
        </p:nvSpPr>
        <p:spPr>
          <a:xfrm>
            <a:off x="1532535" y="111332"/>
            <a:ext cx="6078931" cy="507831"/>
          </a:xfrm>
          <a:prstGeom prst="rect">
            <a:avLst/>
          </a:prstGeom>
          <a:noFill/>
        </p:spPr>
        <p:txBody>
          <a:bodyPr wrap="square" rtlCol="0">
            <a:spAutoFit/>
          </a:bodyPr>
          <a:lstStyle/>
          <a:p>
            <a:pPr algn="ctr" defTabSz="685800">
              <a:buClrTx/>
            </a:pPr>
            <a:r>
              <a:rPr lang="en-US" sz="2700" kern="1200" dirty="0">
                <a:solidFill>
                  <a:prstClr val="black"/>
                </a:solidFill>
                <a:latin typeface="Calibri" panose="020F0502020204030204"/>
                <a:ea typeface="+mn-ea"/>
                <a:cs typeface="+mn-cs"/>
              </a:rPr>
              <a:t>News 2 Dominates the East Cooper Area!</a:t>
            </a:r>
          </a:p>
        </p:txBody>
      </p:sp>
      <p:pic>
        <p:nvPicPr>
          <p:cNvPr id="3" name="Picture 2" descr="A picture containing logo&#10;&#10;Description automatically generated">
            <a:extLst>
              <a:ext uri="{FF2B5EF4-FFF2-40B4-BE49-F238E27FC236}">
                <a16:creationId xmlns:a16="http://schemas.microsoft.com/office/drawing/2014/main" id="{2B0EE3FE-53CE-55F0-E47B-12CF6DD11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5054" y="4794301"/>
            <a:ext cx="1058947" cy="349371"/>
          </a:xfrm>
          <a:prstGeom prst="rect">
            <a:avLst/>
          </a:prstGeom>
        </p:spPr>
      </p:pic>
    </p:spTree>
    <p:extLst>
      <p:ext uri="{BB962C8B-B14F-4D97-AF65-F5344CB8AC3E}">
        <p14:creationId xmlns:p14="http://schemas.microsoft.com/office/powerpoint/2010/main" val="1598823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3" y="0"/>
            <a:ext cx="3047357"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41F1F680-4DCB-A278-CEC9-A68318582716}"/>
              </a:ext>
            </a:extLst>
          </p:cNvPr>
          <p:cNvSpPr>
            <a:spLocks noGrp="1"/>
          </p:cNvSpPr>
          <p:nvPr>
            <p:ph type="title"/>
          </p:nvPr>
        </p:nvSpPr>
        <p:spPr>
          <a:xfrm>
            <a:off x="8978" y="511676"/>
            <a:ext cx="9143999" cy="658297"/>
          </a:xfrm>
        </p:spPr>
        <p:txBody>
          <a:bodyPr anchor="ctr">
            <a:normAutofit fontScale="90000"/>
          </a:bodyPr>
          <a:lstStyle/>
          <a:p>
            <a:pPr algn="ctr"/>
            <a:r>
              <a:rPr lang="en-US" sz="2700" dirty="0">
                <a:solidFill>
                  <a:schemeClr val="bg1"/>
                </a:solidFill>
              </a:rPr>
              <a:t>Reach the Most People in Your Market with News 2!</a:t>
            </a:r>
            <a:br>
              <a:rPr lang="en-US" sz="3000" dirty="0"/>
            </a:br>
            <a:endParaRPr lang="en-US" sz="3000" dirty="0">
              <a:solidFill>
                <a:srgbClr val="FFFFFF"/>
              </a:solidFill>
            </a:endParaRPr>
          </a:p>
        </p:txBody>
      </p:sp>
      <p:sp>
        <p:nvSpPr>
          <p:cNvPr id="5" name="TextBox 4">
            <a:extLst>
              <a:ext uri="{FF2B5EF4-FFF2-40B4-BE49-F238E27FC236}">
                <a16:creationId xmlns:a16="http://schemas.microsoft.com/office/drawing/2014/main" id="{30179864-0A8F-2CAA-E17E-C1F3993B9A03}"/>
              </a:ext>
            </a:extLst>
          </p:cNvPr>
          <p:cNvSpPr txBox="1"/>
          <p:nvPr/>
        </p:nvSpPr>
        <p:spPr>
          <a:xfrm>
            <a:off x="17956" y="3024049"/>
            <a:ext cx="566835" cy="300082"/>
          </a:xfrm>
          <a:prstGeom prst="rect">
            <a:avLst/>
          </a:prstGeom>
          <a:noFill/>
        </p:spPr>
        <p:txBody>
          <a:bodyPr wrap="square" rtlCol="0">
            <a:spAutoFit/>
          </a:bodyPr>
          <a:lstStyle/>
          <a:p>
            <a:pPr algn="ctr" defTabSz="685800">
              <a:buClrTx/>
            </a:pPr>
            <a:r>
              <a:rPr lang="en-US" sz="675" kern="1200" dirty="0">
                <a:solidFill>
                  <a:prstClr val="black"/>
                </a:solidFill>
                <a:latin typeface="Calibri" panose="020F0502020204030204"/>
                <a:ea typeface="+mn-ea"/>
                <a:cs typeface="+mn-cs"/>
              </a:rPr>
              <a:t>Average Audience</a:t>
            </a:r>
          </a:p>
        </p:txBody>
      </p:sp>
      <p:sp>
        <p:nvSpPr>
          <p:cNvPr id="6" name="TextBox 5">
            <a:extLst>
              <a:ext uri="{FF2B5EF4-FFF2-40B4-BE49-F238E27FC236}">
                <a16:creationId xmlns:a16="http://schemas.microsoft.com/office/drawing/2014/main" id="{3CC1487A-E0AD-4F97-9C13-B670CB35840E}"/>
              </a:ext>
            </a:extLst>
          </p:cNvPr>
          <p:cNvSpPr txBox="1"/>
          <p:nvPr/>
        </p:nvSpPr>
        <p:spPr>
          <a:xfrm>
            <a:off x="0" y="4958834"/>
            <a:ext cx="1736521" cy="184666"/>
          </a:xfrm>
          <a:prstGeom prst="rect">
            <a:avLst/>
          </a:prstGeom>
          <a:noFill/>
        </p:spPr>
        <p:txBody>
          <a:bodyPr wrap="square" rtlCol="0">
            <a:spAutoFit/>
          </a:bodyPr>
          <a:lstStyle/>
          <a:p>
            <a:pPr defTabSz="685800">
              <a:buClrTx/>
            </a:pPr>
            <a:r>
              <a:rPr lang="en-US" sz="600" kern="1200" dirty="0">
                <a:solidFill>
                  <a:prstClr val="black"/>
                </a:solidFill>
                <a:latin typeface="Calibri" panose="020F0502020204030204"/>
                <a:ea typeface="+mn-ea"/>
                <a:cs typeface="+mn-cs"/>
              </a:rPr>
              <a:t>Weekdays, March 2022, HHI $75K+</a:t>
            </a:r>
          </a:p>
        </p:txBody>
      </p:sp>
      <p:pic>
        <p:nvPicPr>
          <p:cNvPr id="8" name="Picture 7" descr="A picture containing logo&#10;&#10;Description automatically generated">
            <a:extLst>
              <a:ext uri="{FF2B5EF4-FFF2-40B4-BE49-F238E27FC236}">
                <a16:creationId xmlns:a16="http://schemas.microsoft.com/office/drawing/2014/main" id="{CA52C162-F799-2C63-848E-9AA79E346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8564" y="4870392"/>
            <a:ext cx="827795" cy="273109"/>
          </a:xfrm>
          <a:prstGeom prst="rect">
            <a:avLst/>
          </a:prstGeom>
        </p:spPr>
      </p:pic>
      <p:pic>
        <p:nvPicPr>
          <p:cNvPr id="9" name="Picture 8">
            <a:extLst>
              <a:ext uri="{FF2B5EF4-FFF2-40B4-BE49-F238E27FC236}">
                <a16:creationId xmlns:a16="http://schemas.microsoft.com/office/drawing/2014/main" id="{BA29CCEB-96B4-077A-8EA8-13859CC4F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984" y="4865486"/>
            <a:ext cx="1023431" cy="233079"/>
          </a:xfrm>
          <a:prstGeom prst="rect">
            <a:avLst/>
          </a:prstGeom>
        </p:spPr>
      </p:pic>
      <p:graphicFrame>
        <p:nvGraphicFramePr>
          <p:cNvPr id="15" name="Content Placeholder 4">
            <a:extLst>
              <a:ext uri="{FF2B5EF4-FFF2-40B4-BE49-F238E27FC236}">
                <a16:creationId xmlns:a16="http://schemas.microsoft.com/office/drawing/2014/main" id="{782AD1D4-2F5D-DA78-2A33-C31C2EEF33A9}"/>
              </a:ext>
            </a:extLst>
          </p:cNvPr>
          <p:cNvGraphicFramePr>
            <a:graphicFrameLocks noGrp="1"/>
          </p:cNvGraphicFramePr>
          <p:nvPr>
            <p:ph idx="1"/>
          </p:nvPr>
        </p:nvGraphicFramePr>
        <p:xfrm>
          <a:off x="628650" y="1369219"/>
          <a:ext cx="7886700" cy="32635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908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8" name="Picture 7" descr="A close-up of a bridge&#10;&#10;Description automatically generated with low confidence">
            <a:extLst>
              <a:ext uri="{FF2B5EF4-FFF2-40B4-BE49-F238E27FC236}">
                <a16:creationId xmlns:a16="http://schemas.microsoft.com/office/drawing/2014/main" id="{B4356683-0760-4BFB-B6C0-058F5FBC7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667" name="Google Shape;667;p28"/>
          <p:cNvSpPr txBox="1">
            <a:spLocks noGrp="1"/>
          </p:cNvSpPr>
          <p:nvPr>
            <p:ph type="ctrTitle" idx="4294967295"/>
          </p:nvPr>
        </p:nvSpPr>
        <p:spPr>
          <a:xfrm>
            <a:off x="2693356" y="2257098"/>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8000" dirty="0">
                <a:solidFill>
                  <a:srgbClr val="FFFFFF"/>
                </a:solidFill>
              </a:rPr>
              <a:t>N</a:t>
            </a:r>
            <a:r>
              <a:rPr lang="en" sz="8000" dirty="0">
                <a:solidFill>
                  <a:srgbClr val="FFFFFF"/>
                </a:solidFill>
              </a:rPr>
              <a:t>EWS 2 </a:t>
            </a:r>
            <a:endParaRPr sz="8000" dirty="0">
              <a:solidFill>
                <a:srgbClr val="FFFFFF"/>
              </a:solidFill>
            </a:endParaRPr>
          </a:p>
        </p:txBody>
      </p:sp>
      <p:sp>
        <p:nvSpPr>
          <p:cNvPr id="668" name="Google Shape;668;p28"/>
          <p:cNvSpPr txBox="1">
            <a:spLocks noGrp="1"/>
          </p:cNvSpPr>
          <p:nvPr>
            <p:ph type="subTitle" idx="4294967295"/>
          </p:nvPr>
        </p:nvSpPr>
        <p:spPr>
          <a:xfrm>
            <a:off x="2756951" y="2632098"/>
            <a:ext cx="77724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8000" b="1" dirty="0">
                <a:solidFill>
                  <a:schemeClr val="accent1"/>
                </a:solidFill>
              </a:rPr>
              <a:t>D</a:t>
            </a:r>
            <a:r>
              <a:rPr lang="en" sz="8000" b="1" dirty="0">
                <a:solidFill>
                  <a:schemeClr val="accent1"/>
                </a:solidFill>
              </a:rPr>
              <a:t>IGITAL</a:t>
            </a:r>
            <a:endParaRPr sz="8000" b="1" dirty="0">
              <a:solidFill>
                <a:schemeClr val="accent1"/>
              </a:solidFill>
            </a:endParaRPr>
          </a:p>
        </p:txBody>
      </p:sp>
      <p:sp>
        <p:nvSpPr>
          <p:cNvPr id="669" name="Google Shape;669;p28"/>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cxnSp>
        <p:nvCxnSpPr>
          <p:cNvPr id="3" name="Straight Connector 2">
            <a:extLst>
              <a:ext uri="{FF2B5EF4-FFF2-40B4-BE49-F238E27FC236}">
                <a16:creationId xmlns:a16="http://schemas.microsoft.com/office/drawing/2014/main" id="{6067406E-2D00-4B2B-8E1F-B4CAC79FACD7}"/>
              </a:ext>
            </a:extLst>
          </p:cNvPr>
          <p:cNvCxnSpPr>
            <a:cxnSpLocks/>
          </p:cNvCxnSpPr>
          <p:nvPr/>
        </p:nvCxnSpPr>
        <p:spPr>
          <a:xfrm flipV="1">
            <a:off x="0" y="3079500"/>
            <a:ext cx="9105475" cy="1"/>
          </a:xfrm>
          <a:prstGeom prst="line">
            <a:avLst/>
          </a:prstGeom>
        </p:spPr>
        <p:style>
          <a:lnRef idx="3">
            <a:schemeClr val="accent2"/>
          </a:lnRef>
          <a:fillRef idx="0">
            <a:schemeClr val="accent2"/>
          </a:fillRef>
          <a:effectRef idx="2">
            <a:schemeClr val="accent2"/>
          </a:effectRef>
          <a:fontRef idx="minor">
            <a:schemeClr val="tx1"/>
          </a:fontRef>
        </p:style>
      </p:cxnSp>
      <p:pic>
        <p:nvPicPr>
          <p:cNvPr id="12" name="Picture 2" descr="Image result for wcbd news 2 logo">
            <a:extLst>
              <a:ext uri="{FF2B5EF4-FFF2-40B4-BE49-F238E27FC236}">
                <a16:creationId xmlns:a16="http://schemas.microsoft.com/office/drawing/2014/main" id="{EE952769-244B-4DF1-B543-39B124D36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911" y="4783264"/>
            <a:ext cx="1731644" cy="3944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elated image">
            <a:extLst>
              <a:ext uri="{FF2B5EF4-FFF2-40B4-BE49-F238E27FC236}">
                <a16:creationId xmlns:a16="http://schemas.microsoft.com/office/drawing/2014/main" id="{B4617314-59FA-48F1-BE72-A169AAE2F1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01303"/>
            <a:ext cx="1619359" cy="1014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32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17" name="Picture 16" descr="A close-up of a bridge&#10;&#10;Description automatically generated with low confidence">
            <a:extLst>
              <a:ext uri="{FF2B5EF4-FFF2-40B4-BE49-F238E27FC236}">
                <a16:creationId xmlns:a16="http://schemas.microsoft.com/office/drawing/2014/main" id="{3317E813-5536-4A80-956A-88918F58E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18" name="Rectangle 17">
            <a:extLst>
              <a:ext uri="{FF2B5EF4-FFF2-40B4-BE49-F238E27FC236}">
                <a16:creationId xmlns:a16="http://schemas.microsoft.com/office/drawing/2014/main" id="{B5515F6C-6662-4BF3-BE4B-9F84AF4A8D0E}"/>
              </a:ext>
            </a:extLst>
          </p:cNvPr>
          <p:cNvSpPr/>
          <p:nvPr/>
        </p:nvSpPr>
        <p:spPr>
          <a:xfrm>
            <a:off x="113588" y="87406"/>
            <a:ext cx="8812698" cy="496196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Google Shape;667;p28"/>
          <p:cNvSpPr txBox="1">
            <a:spLocks noGrp="1"/>
          </p:cNvSpPr>
          <p:nvPr>
            <p:ph type="ctrTitle" idx="4294967295"/>
          </p:nvPr>
        </p:nvSpPr>
        <p:spPr>
          <a:xfrm>
            <a:off x="-1630761" y="938931"/>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solidFill>
                  <a:schemeClr val="accent2">
                    <a:lumMod val="75000"/>
                  </a:schemeClr>
                </a:solidFill>
              </a:rPr>
              <a:t>2,800,000</a:t>
            </a:r>
            <a:endParaRPr sz="5400" dirty="0">
              <a:solidFill>
                <a:schemeClr val="accent2">
                  <a:lumMod val="75000"/>
                </a:schemeClr>
              </a:solidFill>
            </a:endParaRPr>
          </a:p>
        </p:txBody>
      </p:sp>
      <p:sp>
        <p:nvSpPr>
          <p:cNvPr id="668" name="Google Shape;668;p28"/>
          <p:cNvSpPr txBox="1">
            <a:spLocks noGrp="1"/>
          </p:cNvSpPr>
          <p:nvPr>
            <p:ph type="subTitle" idx="4294967295"/>
          </p:nvPr>
        </p:nvSpPr>
        <p:spPr>
          <a:xfrm>
            <a:off x="-1297771" y="1773456"/>
            <a:ext cx="77724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400" b="1" dirty="0">
                <a:solidFill>
                  <a:srgbClr val="3C78D8"/>
                </a:solidFill>
              </a:rPr>
              <a:t>AVERAGE PAGE VIEWS PER MONTH</a:t>
            </a:r>
            <a:endParaRPr sz="2400" b="1" dirty="0">
              <a:solidFill>
                <a:srgbClr val="3C78D8"/>
              </a:solidFill>
            </a:endParaRPr>
          </a:p>
        </p:txBody>
      </p:sp>
      <p:sp>
        <p:nvSpPr>
          <p:cNvPr id="669" name="Google Shape;669;p28"/>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7" name="Google Shape;667;p28">
            <a:extLst>
              <a:ext uri="{FF2B5EF4-FFF2-40B4-BE49-F238E27FC236}">
                <a16:creationId xmlns:a16="http://schemas.microsoft.com/office/drawing/2014/main" id="{A7FDC9FC-B273-48CD-AB78-F635A5B4C5EE}"/>
              </a:ext>
            </a:extLst>
          </p:cNvPr>
          <p:cNvSpPr txBox="1">
            <a:spLocks/>
          </p:cNvSpPr>
          <p:nvPr/>
        </p:nvSpPr>
        <p:spPr>
          <a:xfrm>
            <a:off x="-1462775" y="2172397"/>
            <a:ext cx="7604414"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r>
              <a:rPr lang="en" sz="5400" dirty="0">
                <a:solidFill>
                  <a:schemeClr val="accent2">
                    <a:lumMod val="75000"/>
                  </a:schemeClr>
                </a:solidFill>
              </a:rPr>
              <a:t>850,000</a:t>
            </a:r>
          </a:p>
        </p:txBody>
      </p:sp>
      <p:sp>
        <p:nvSpPr>
          <p:cNvPr id="9" name="Google Shape;667;p28">
            <a:extLst>
              <a:ext uri="{FF2B5EF4-FFF2-40B4-BE49-F238E27FC236}">
                <a16:creationId xmlns:a16="http://schemas.microsoft.com/office/drawing/2014/main" id="{68B0292E-0251-41E2-9C0F-8E868CD9A9FE}"/>
              </a:ext>
            </a:extLst>
          </p:cNvPr>
          <p:cNvSpPr txBox="1">
            <a:spLocks/>
          </p:cNvSpPr>
          <p:nvPr/>
        </p:nvSpPr>
        <p:spPr>
          <a:xfrm>
            <a:off x="-1588764" y="3304437"/>
            <a:ext cx="7772400"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r>
              <a:rPr lang="en" sz="5400" dirty="0">
                <a:solidFill>
                  <a:schemeClr val="accent2">
                    <a:lumMod val="75000"/>
                  </a:schemeClr>
                </a:solidFill>
              </a:rPr>
              <a:t>02:39</a:t>
            </a:r>
          </a:p>
        </p:txBody>
      </p:sp>
      <p:sp>
        <p:nvSpPr>
          <p:cNvPr id="10" name="Google Shape;668;p28">
            <a:extLst>
              <a:ext uri="{FF2B5EF4-FFF2-40B4-BE49-F238E27FC236}">
                <a16:creationId xmlns:a16="http://schemas.microsoft.com/office/drawing/2014/main" id="{602D6F34-8F63-4E3A-9E6F-99B37CC1F6BE}"/>
              </a:ext>
            </a:extLst>
          </p:cNvPr>
          <p:cNvSpPr txBox="1">
            <a:spLocks/>
          </p:cNvSpPr>
          <p:nvPr/>
        </p:nvSpPr>
        <p:spPr>
          <a:xfrm>
            <a:off x="-1546768" y="2966854"/>
            <a:ext cx="777240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buFont typeface="Source Sans Pro"/>
              <a:buNone/>
            </a:pPr>
            <a:r>
              <a:rPr lang="en-US" sz="2400" b="1" dirty="0">
                <a:solidFill>
                  <a:srgbClr val="3C78D8"/>
                </a:solidFill>
              </a:rPr>
              <a:t>AVERAGE MONTHLY VISITORS</a:t>
            </a:r>
          </a:p>
        </p:txBody>
      </p:sp>
      <p:sp>
        <p:nvSpPr>
          <p:cNvPr id="11" name="Google Shape;668;p28">
            <a:extLst>
              <a:ext uri="{FF2B5EF4-FFF2-40B4-BE49-F238E27FC236}">
                <a16:creationId xmlns:a16="http://schemas.microsoft.com/office/drawing/2014/main" id="{403A6C3B-0CB6-41A2-8AD6-5483ED581958}"/>
              </a:ext>
            </a:extLst>
          </p:cNvPr>
          <p:cNvSpPr txBox="1">
            <a:spLocks/>
          </p:cNvSpPr>
          <p:nvPr/>
        </p:nvSpPr>
        <p:spPr>
          <a:xfrm>
            <a:off x="-1546768" y="4098894"/>
            <a:ext cx="777240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buFont typeface="Source Sans Pro"/>
              <a:buNone/>
            </a:pPr>
            <a:r>
              <a:rPr lang="en-US" sz="2400" b="1" dirty="0">
                <a:solidFill>
                  <a:srgbClr val="3C78D8"/>
                </a:solidFill>
              </a:rPr>
              <a:t>AVERAGE SESSION DURATION</a:t>
            </a:r>
          </a:p>
        </p:txBody>
      </p:sp>
      <p:sp>
        <p:nvSpPr>
          <p:cNvPr id="12" name="TextBox 11">
            <a:extLst>
              <a:ext uri="{FF2B5EF4-FFF2-40B4-BE49-F238E27FC236}">
                <a16:creationId xmlns:a16="http://schemas.microsoft.com/office/drawing/2014/main" id="{8092981D-4D2F-47CE-AE40-16D35B5B2F36}"/>
              </a:ext>
            </a:extLst>
          </p:cNvPr>
          <p:cNvSpPr txBox="1"/>
          <p:nvPr/>
        </p:nvSpPr>
        <p:spPr>
          <a:xfrm>
            <a:off x="2205317" y="48750"/>
            <a:ext cx="5719131" cy="584775"/>
          </a:xfrm>
          <a:prstGeom prst="rect">
            <a:avLst/>
          </a:prstGeom>
          <a:noFill/>
        </p:spPr>
        <p:txBody>
          <a:bodyPr wrap="square">
            <a:spAutoFit/>
          </a:bodyPr>
          <a:lstStyle/>
          <a:p>
            <a:pPr marL="0" lvl="0" indent="0" algn="l" rtl="0">
              <a:spcBef>
                <a:spcPts val="600"/>
              </a:spcBef>
              <a:spcAft>
                <a:spcPts val="0"/>
              </a:spcAft>
              <a:buNone/>
            </a:pPr>
            <a:r>
              <a:rPr lang="en-US" sz="3200" b="1" dirty="0">
                <a:solidFill>
                  <a:schemeClr val="accent2">
                    <a:lumMod val="75000"/>
                  </a:schemeClr>
                </a:solidFill>
                <a:latin typeface="Oswald"/>
                <a:ea typeface="Oswald"/>
                <a:cs typeface="Oswald"/>
                <a:sym typeface="Oswald"/>
              </a:rPr>
              <a:t>COUNTON2.COM </a:t>
            </a:r>
            <a:r>
              <a:rPr lang="en-US" sz="3200" b="1" dirty="0">
                <a:solidFill>
                  <a:schemeClr val="accent2"/>
                </a:solidFill>
                <a:latin typeface="Oswald"/>
                <a:ea typeface="Oswald"/>
                <a:cs typeface="Oswald"/>
                <a:sym typeface="Oswald"/>
              </a:rPr>
              <a:t>AT A GLANCE</a:t>
            </a:r>
          </a:p>
        </p:txBody>
      </p:sp>
      <p:graphicFrame>
        <p:nvGraphicFramePr>
          <p:cNvPr id="13" name="Chart 12">
            <a:extLst>
              <a:ext uri="{FF2B5EF4-FFF2-40B4-BE49-F238E27FC236}">
                <a16:creationId xmlns:a16="http://schemas.microsoft.com/office/drawing/2014/main" id="{050D0CB3-094A-4CA1-B083-5556490CE437}"/>
              </a:ext>
            </a:extLst>
          </p:cNvPr>
          <p:cNvGraphicFramePr/>
          <p:nvPr>
            <p:extLst>
              <p:ext uri="{D42A27DB-BD31-4B8C-83A1-F6EECF244321}">
                <p14:modId xmlns:p14="http://schemas.microsoft.com/office/powerpoint/2010/main" val="3173833438"/>
              </p:ext>
            </p:extLst>
          </p:nvPr>
        </p:nvGraphicFramePr>
        <p:xfrm>
          <a:off x="4342097" y="654728"/>
          <a:ext cx="4532164" cy="22950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ontent Placeholder 5" descr="Clustered column chart showing the values of 3 series for 4 categories">
            <a:extLst>
              <a:ext uri="{FF2B5EF4-FFF2-40B4-BE49-F238E27FC236}">
                <a16:creationId xmlns:a16="http://schemas.microsoft.com/office/drawing/2014/main" id="{F837CD28-17B3-4B7A-894F-18F4B0F8D511}"/>
              </a:ext>
            </a:extLst>
          </p:cNvPr>
          <p:cNvGraphicFramePr>
            <a:graphicFrameLocks/>
          </p:cNvGraphicFramePr>
          <p:nvPr>
            <p:extLst>
              <p:ext uri="{D42A27DB-BD31-4B8C-83A1-F6EECF244321}">
                <p14:modId xmlns:p14="http://schemas.microsoft.com/office/powerpoint/2010/main" val="363756388"/>
              </p:ext>
            </p:extLst>
          </p:nvPr>
        </p:nvGraphicFramePr>
        <p:xfrm>
          <a:off x="4565275" y="3220203"/>
          <a:ext cx="4186989" cy="1407310"/>
        </p:xfrm>
        <a:graphic>
          <a:graphicData uri="http://schemas.openxmlformats.org/drawingml/2006/chart">
            <c:chart xmlns:c="http://schemas.openxmlformats.org/drawingml/2006/chart" xmlns:r="http://schemas.openxmlformats.org/officeDocument/2006/relationships" r:id="rId5"/>
          </a:graphicData>
        </a:graphic>
      </p:graphicFrame>
      <p:sp>
        <p:nvSpPr>
          <p:cNvPr id="15" name="Google Shape;668;p28">
            <a:extLst>
              <a:ext uri="{FF2B5EF4-FFF2-40B4-BE49-F238E27FC236}">
                <a16:creationId xmlns:a16="http://schemas.microsoft.com/office/drawing/2014/main" id="{6ABB330C-A77F-460A-8C3E-C0079566E035}"/>
              </a:ext>
            </a:extLst>
          </p:cNvPr>
          <p:cNvSpPr txBox="1">
            <a:spLocks/>
          </p:cNvSpPr>
          <p:nvPr/>
        </p:nvSpPr>
        <p:spPr>
          <a:xfrm>
            <a:off x="7664688" y="2594932"/>
            <a:ext cx="1261598" cy="591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buFont typeface="Source Sans Pro"/>
              <a:buNone/>
            </a:pPr>
            <a:r>
              <a:rPr lang="en-US" b="1" dirty="0">
                <a:solidFill>
                  <a:srgbClr val="3C78D8"/>
                </a:solidFill>
              </a:rPr>
              <a:t>AGE</a:t>
            </a:r>
          </a:p>
        </p:txBody>
      </p:sp>
      <p:sp>
        <p:nvSpPr>
          <p:cNvPr id="16" name="TextBox 15">
            <a:extLst>
              <a:ext uri="{FF2B5EF4-FFF2-40B4-BE49-F238E27FC236}">
                <a16:creationId xmlns:a16="http://schemas.microsoft.com/office/drawing/2014/main" id="{E66FC0EE-F75B-46CB-86F8-031A44913470}"/>
              </a:ext>
            </a:extLst>
          </p:cNvPr>
          <p:cNvSpPr txBox="1"/>
          <p:nvPr/>
        </p:nvSpPr>
        <p:spPr>
          <a:xfrm>
            <a:off x="-112538" y="5024887"/>
            <a:ext cx="5053192" cy="169277"/>
          </a:xfrm>
          <a:prstGeom prst="rect">
            <a:avLst/>
          </a:prstGeom>
          <a:noFill/>
        </p:spPr>
        <p:txBody>
          <a:bodyPr wrap="square">
            <a:spAutoFit/>
          </a:bodyPr>
          <a:lstStyle/>
          <a:p>
            <a:r>
              <a:rPr lang="en-US" sz="500" b="0" i="0" dirty="0">
                <a:solidFill>
                  <a:srgbClr val="444444"/>
                </a:solidFill>
                <a:effectLst/>
                <a:latin typeface="Trebuchet MS" panose="020B0603020202020204" pitchFamily="34" charset="0"/>
              </a:rPr>
              <a:t>Source: CountOn2.com April 2020 – March 2021  </a:t>
            </a:r>
            <a:endParaRPr lang="en-US" sz="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9" name="Picture 8" descr="A close-up of a bridge&#10;&#10;Description automatically generated with low confidence">
            <a:extLst>
              <a:ext uri="{FF2B5EF4-FFF2-40B4-BE49-F238E27FC236}">
                <a16:creationId xmlns:a16="http://schemas.microsoft.com/office/drawing/2014/main" id="{6E10EEB0-495C-4223-8AFB-50BCEEA6E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10" name="Rectangle 9">
            <a:extLst>
              <a:ext uri="{FF2B5EF4-FFF2-40B4-BE49-F238E27FC236}">
                <a16:creationId xmlns:a16="http://schemas.microsoft.com/office/drawing/2014/main" id="{70FFDD87-A1F6-41E3-9B3B-8C61379C9DB7}"/>
              </a:ext>
            </a:extLst>
          </p:cNvPr>
          <p:cNvSpPr/>
          <p:nvPr/>
        </p:nvSpPr>
        <p:spPr>
          <a:xfrm>
            <a:off x="228600" y="196218"/>
            <a:ext cx="8451476" cy="4629981"/>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Google Shape;735;p33"/>
          <p:cNvSpPr txBox="1">
            <a:spLocks noGrp="1"/>
          </p:cNvSpPr>
          <p:nvPr>
            <p:ph type="body" idx="4294967295"/>
          </p:nvPr>
        </p:nvSpPr>
        <p:spPr>
          <a:xfrm>
            <a:off x="280460" y="1035400"/>
            <a:ext cx="3575400" cy="3790800"/>
          </a:xfrm>
          <a:prstGeom prst="rect">
            <a:avLst/>
          </a:prstGeom>
        </p:spPr>
        <p:txBody>
          <a:bodyPr spcFirstLastPara="1" wrap="square" lIns="91425" tIns="91425" rIns="91425" bIns="91425" anchor="b" anchorCtr="0">
            <a:noAutofit/>
          </a:bodyPr>
          <a:lstStyle/>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Pre Roll Video</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Outstream Video</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Mobile Video Overlay</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In Banner Video Ads</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Sponsorships</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Native </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Lifestyle Video Segments</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Live stream News 2</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Display Ads</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Rich Media</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Takeovers</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App Opens</a:t>
            </a:r>
          </a:p>
          <a:p>
            <a:pPr marL="285750" indent="-285750">
              <a:lnSpc>
                <a:spcPct val="114000"/>
              </a:lnSpc>
              <a:buFont typeface="Wingdings" panose="05000000000000000000" pitchFamily="2" charset="2"/>
              <a:buChar char="ü"/>
            </a:pPr>
            <a:r>
              <a:rPr lang="en-US" sz="1200" b="1" dirty="0">
                <a:solidFill>
                  <a:schemeClr val="accent2">
                    <a:lumMod val="75000"/>
                  </a:schemeClr>
                </a:solidFill>
                <a:latin typeface="Nirmala UI Semilight" panose="020B0402040204020203" pitchFamily="34" charset="0"/>
                <a:cs typeface="Nirmala UI Semilight" panose="020B0402040204020203" pitchFamily="34" charset="0"/>
              </a:rPr>
              <a:t>Interstitials</a:t>
            </a:r>
            <a:endParaRPr lang="en-US" sz="1400" b="1" dirty="0">
              <a:solidFill>
                <a:schemeClr val="accent2">
                  <a:lumMod val="75000"/>
                </a:schemeClr>
              </a:solidFill>
              <a:latin typeface="Nirmala UI Semilight" panose="020B0402040204020203" pitchFamily="34" charset="0"/>
              <a:cs typeface="Nirmala UI Semilight" panose="020B0402040204020203" pitchFamily="34" charset="0"/>
            </a:endParaRPr>
          </a:p>
        </p:txBody>
      </p:sp>
      <p:sp>
        <p:nvSpPr>
          <p:cNvPr id="737" name="Google Shape;737;p33"/>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6" name="Google Shape;758;p36">
            <a:extLst>
              <a:ext uri="{FF2B5EF4-FFF2-40B4-BE49-F238E27FC236}">
                <a16:creationId xmlns:a16="http://schemas.microsoft.com/office/drawing/2014/main" id="{FD476490-C8FE-49F7-817A-D7C623FAB1FA}"/>
              </a:ext>
            </a:extLst>
          </p:cNvPr>
          <p:cNvSpPr/>
          <p:nvPr/>
        </p:nvSpPr>
        <p:spPr>
          <a:xfrm>
            <a:off x="2506142" y="1531033"/>
            <a:ext cx="3575400" cy="288356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2832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8" name="Google Shape;742;p34">
            <a:extLst>
              <a:ext uri="{FF2B5EF4-FFF2-40B4-BE49-F238E27FC236}">
                <a16:creationId xmlns:a16="http://schemas.microsoft.com/office/drawing/2014/main" id="{B96F9D2E-3227-43C1-842D-2FA1467734B8}"/>
              </a:ext>
            </a:extLst>
          </p:cNvPr>
          <p:cNvSpPr/>
          <p:nvPr/>
        </p:nvSpPr>
        <p:spPr>
          <a:xfrm>
            <a:off x="6637178" y="1321894"/>
            <a:ext cx="1570643" cy="301616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2832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4A3BB0F9-19FE-4C04-96C2-56FA9498B5CD}"/>
              </a:ext>
            </a:extLst>
          </p:cNvPr>
          <p:cNvSpPr txBox="1"/>
          <p:nvPr/>
        </p:nvSpPr>
        <p:spPr>
          <a:xfrm>
            <a:off x="2170941" y="196219"/>
            <a:ext cx="5719131" cy="584775"/>
          </a:xfrm>
          <a:prstGeom prst="rect">
            <a:avLst/>
          </a:prstGeom>
          <a:noFill/>
        </p:spPr>
        <p:txBody>
          <a:bodyPr wrap="square">
            <a:spAutoFit/>
          </a:bodyPr>
          <a:lstStyle/>
          <a:p>
            <a:pPr marL="0" lvl="0" indent="0" algn="l" rtl="0">
              <a:spcBef>
                <a:spcPts val="600"/>
              </a:spcBef>
              <a:spcAft>
                <a:spcPts val="0"/>
              </a:spcAft>
              <a:buNone/>
            </a:pPr>
            <a:r>
              <a:rPr lang="en-US" sz="3200" b="1" dirty="0">
                <a:solidFill>
                  <a:srgbClr val="0070C0"/>
                </a:solidFill>
                <a:latin typeface="Oswald"/>
                <a:ea typeface="Oswald"/>
                <a:cs typeface="Oswald"/>
                <a:sym typeface="Oswald"/>
              </a:rPr>
              <a:t>COUNTON2.COM </a:t>
            </a:r>
            <a:r>
              <a:rPr lang="en-US" sz="3200" b="1" dirty="0">
                <a:solidFill>
                  <a:schemeClr val="accent2"/>
                </a:solidFill>
                <a:latin typeface="Oswald"/>
                <a:ea typeface="Oswald"/>
                <a:cs typeface="Oswald"/>
                <a:sym typeface="Oswald"/>
              </a:rPr>
              <a:t>PRODUCTS</a:t>
            </a:r>
          </a:p>
        </p:txBody>
      </p:sp>
      <p:pic>
        <p:nvPicPr>
          <p:cNvPr id="14" name="Picture 13">
            <a:extLst>
              <a:ext uri="{FF2B5EF4-FFF2-40B4-BE49-F238E27FC236}">
                <a16:creationId xmlns:a16="http://schemas.microsoft.com/office/drawing/2014/main" id="{BF74AC56-0DF5-4D0A-A5FC-ED2987F25DF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5836" r="15016"/>
          <a:stretch/>
        </p:blipFill>
        <p:spPr>
          <a:xfrm>
            <a:off x="2639854" y="1651381"/>
            <a:ext cx="3307976" cy="2222313"/>
          </a:xfrm>
          <a:prstGeom prst="rect">
            <a:avLst/>
          </a:prstGeom>
        </p:spPr>
      </p:pic>
      <p:pic>
        <p:nvPicPr>
          <p:cNvPr id="15" name="Picture 3" descr="16e661022cafd331f2f1">
            <a:extLst>
              <a:ext uri="{FF2B5EF4-FFF2-40B4-BE49-F238E27FC236}">
                <a16:creationId xmlns:a16="http://schemas.microsoft.com/office/drawing/2014/main" id="{62FF4DF1-B386-44B0-AF4C-77298D0C6A4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1233" b="18774"/>
          <a:stretch/>
        </p:blipFill>
        <p:spPr bwMode="auto">
          <a:xfrm>
            <a:off x="6738255" y="1712620"/>
            <a:ext cx="1368487" cy="222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5" name="Picture 4" descr="A close-up of a bridge&#10;&#10;Description automatically generated with low confidence">
            <a:extLst>
              <a:ext uri="{FF2B5EF4-FFF2-40B4-BE49-F238E27FC236}">
                <a16:creationId xmlns:a16="http://schemas.microsoft.com/office/drawing/2014/main" id="{AB575140-C672-4293-A638-664FD6135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766" name="Google Shape;766;p37"/>
          <p:cNvSpPr txBox="1">
            <a:spLocks noGrp="1"/>
          </p:cNvSpPr>
          <p:nvPr>
            <p:ph type="ctrTitle" idx="4294967295"/>
          </p:nvPr>
        </p:nvSpPr>
        <p:spPr>
          <a:xfrm>
            <a:off x="2550300" y="591266"/>
            <a:ext cx="6593700" cy="173448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0000" dirty="0">
                <a:solidFill>
                  <a:srgbClr val="44DBF8"/>
                </a:solidFill>
              </a:rPr>
              <a:t>THANKS!</a:t>
            </a:r>
            <a:endParaRPr sz="10000" dirty="0">
              <a:solidFill>
                <a:srgbClr val="44DBF8"/>
              </a:solidFill>
            </a:endParaRPr>
          </a:p>
        </p:txBody>
      </p:sp>
      <p:sp>
        <p:nvSpPr>
          <p:cNvPr id="767" name="Google Shape;767;p37"/>
          <p:cNvSpPr txBox="1">
            <a:spLocks noGrp="1"/>
          </p:cNvSpPr>
          <p:nvPr>
            <p:ph type="subTitle" idx="4294967295"/>
          </p:nvPr>
        </p:nvSpPr>
        <p:spPr>
          <a:xfrm>
            <a:off x="2503236" y="2076566"/>
            <a:ext cx="6593700" cy="16809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3600" b="1" dirty="0"/>
              <a:t>Any questions?</a:t>
            </a:r>
            <a:endParaRPr sz="3600" b="1" dirty="0"/>
          </a:p>
          <a:p>
            <a:pPr marL="0" lvl="0" indent="0" algn="ctr" rtl="0">
              <a:spcBef>
                <a:spcPts val="600"/>
              </a:spcBef>
              <a:spcAft>
                <a:spcPts val="0"/>
              </a:spcAft>
              <a:buNone/>
            </a:pPr>
            <a:r>
              <a:rPr lang="en" dirty="0"/>
              <a:t>You can find me at</a:t>
            </a:r>
            <a:endParaRPr dirty="0"/>
          </a:p>
          <a:p>
            <a:pPr marL="0" lvl="0" indent="0" algn="ctr" rtl="0">
              <a:spcBef>
                <a:spcPts val="600"/>
              </a:spcBef>
              <a:spcAft>
                <a:spcPts val="0"/>
              </a:spcAft>
              <a:buNone/>
            </a:pPr>
            <a:r>
              <a:rPr lang="en" dirty="0"/>
              <a:t>tcokeley@wcbd.com</a:t>
            </a:r>
            <a:endParaRPr dirty="0"/>
          </a:p>
          <a:p>
            <a:pPr marL="0" lvl="0" indent="0" algn="ctr" rtl="0">
              <a:spcBef>
                <a:spcPts val="600"/>
              </a:spcBef>
              <a:spcAft>
                <a:spcPts val="0"/>
              </a:spcAft>
              <a:buNone/>
            </a:pPr>
            <a:endParaRPr sz="3600" b="1" dirty="0"/>
          </a:p>
        </p:txBody>
      </p:sp>
      <p:sp>
        <p:nvSpPr>
          <p:cNvPr id="768" name="Google Shape;768;p37"/>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descr="A close-up of a bridge&#10;&#10;Description automatically generated with low confidence">
            <a:extLst>
              <a:ext uri="{FF2B5EF4-FFF2-40B4-BE49-F238E27FC236}">
                <a16:creationId xmlns:a16="http://schemas.microsoft.com/office/drawing/2014/main" id="{EA5DB663-AB25-4319-B709-195C3D34B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4" name="Rectangle 3">
            <a:extLst>
              <a:ext uri="{FF2B5EF4-FFF2-40B4-BE49-F238E27FC236}">
                <a16:creationId xmlns:a16="http://schemas.microsoft.com/office/drawing/2014/main" id="{85D631F2-09F2-41FB-9878-6EB09EA73417}"/>
              </a:ext>
            </a:extLst>
          </p:cNvPr>
          <p:cNvSpPr/>
          <p:nvPr/>
        </p:nvSpPr>
        <p:spPr>
          <a:xfrm>
            <a:off x="113588" y="161365"/>
            <a:ext cx="8812698" cy="488800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22B5F8B-681D-483B-BBA4-691BB4D590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3" name="Google Shape;506;p19">
            <a:extLst>
              <a:ext uri="{FF2B5EF4-FFF2-40B4-BE49-F238E27FC236}">
                <a16:creationId xmlns:a16="http://schemas.microsoft.com/office/drawing/2014/main" id="{571A22FC-1308-4BB9-9044-451C11CF52E4}"/>
              </a:ext>
            </a:extLst>
          </p:cNvPr>
          <p:cNvSpPr txBox="1">
            <a:spLocks/>
          </p:cNvSpPr>
          <p:nvPr/>
        </p:nvSpPr>
        <p:spPr>
          <a:xfrm>
            <a:off x="685800" y="0"/>
            <a:ext cx="7772400" cy="154459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r>
              <a:rPr lang="en-US" sz="8800" dirty="0"/>
              <a:t>WHO ARE </a:t>
            </a:r>
            <a:r>
              <a:rPr lang="en-US" sz="8800" dirty="0">
                <a:solidFill>
                  <a:schemeClr val="accent2"/>
                </a:solidFill>
              </a:rPr>
              <a:t>WE?</a:t>
            </a:r>
          </a:p>
        </p:txBody>
      </p:sp>
      <p:sp>
        <p:nvSpPr>
          <p:cNvPr id="5" name="Rectangle 4">
            <a:extLst>
              <a:ext uri="{FF2B5EF4-FFF2-40B4-BE49-F238E27FC236}">
                <a16:creationId xmlns:a16="http://schemas.microsoft.com/office/drawing/2014/main" id="{3DA973D9-2D8E-439F-ABC5-CD7634AE4794}"/>
              </a:ext>
            </a:extLst>
          </p:cNvPr>
          <p:cNvSpPr/>
          <p:nvPr/>
        </p:nvSpPr>
        <p:spPr>
          <a:xfrm>
            <a:off x="5047030" y="1321226"/>
            <a:ext cx="3701143" cy="3607013"/>
          </a:xfrm>
          <a:prstGeom prst="rect">
            <a:avLst/>
          </a:prstGeom>
        </p:spPr>
        <p:txBody>
          <a:bodyPr wrap="square">
            <a:spAutoFit/>
          </a:bodyPr>
          <a:lstStyle/>
          <a:p>
            <a:pPr lvl="0">
              <a:lnSpc>
                <a:spcPct val="150000"/>
              </a:lnSpc>
              <a:buSzPts val="1100"/>
            </a:pPr>
            <a:r>
              <a:rPr lang="en-US" dirty="0">
                <a:solidFill>
                  <a:schemeClr val="tx1"/>
                </a:solidFill>
                <a:latin typeface="Nirmala UI Semilight" panose="020B0402040204020203" pitchFamily="34" charset="0"/>
                <a:ea typeface="Century Gothic"/>
                <a:cs typeface="Nirmala UI Semilight" panose="020B0402040204020203" pitchFamily="34" charset="0"/>
                <a:sym typeface="Century Gothic"/>
              </a:rPr>
              <a:t>Nexstar Media Group, Inc. is America’s largest local television and media company with 198 full power stations (including partner stations) in 116 markets addressing nearly 62% of U.S. television households and a growing digital media operation. Nexstar’s platform delivers exceptional local content and network programming to inform and entertain viewers, while providing premium, scalable local advertising opportunities for advertisers and brands across all screens and devices. </a:t>
            </a:r>
            <a:endParaRPr lang="en-US" dirty="0">
              <a:solidFill>
                <a:schemeClr val="tx1"/>
              </a:solidFill>
              <a:latin typeface="Nirmala UI Semilight" panose="020B0402040204020203" pitchFamily="34" charset="0"/>
              <a:cs typeface="Nirmala UI Semilight" panose="020B0402040204020203" pitchFamily="34" charset="0"/>
            </a:endParaRPr>
          </a:p>
        </p:txBody>
      </p:sp>
      <p:pic>
        <p:nvPicPr>
          <p:cNvPr id="1030" name="Picture 6" descr="presence-map - Here for America | Here for America">
            <a:extLst>
              <a:ext uri="{FF2B5EF4-FFF2-40B4-BE49-F238E27FC236}">
                <a16:creationId xmlns:a16="http://schemas.microsoft.com/office/drawing/2014/main" id="{70F88566-7300-4BA7-8CB4-1B4CEF9A2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88" y="1383750"/>
            <a:ext cx="4876800" cy="35052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656;p27">
            <a:extLst>
              <a:ext uri="{FF2B5EF4-FFF2-40B4-BE49-F238E27FC236}">
                <a16:creationId xmlns:a16="http://schemas.microsoft.com/office/drawing/2014/main" id="{F182C6B9-F9D3-438E-8F0F-42F1638CF3C9}"/>
              </a:ext>
            </a:extLst>
          </p:cNvPr>
          <p:cNvSpPr/>
          <p:nvPr/>
        </p:nvSpPr>
        <p:spPr>
          <a:xfrm rot="8100000">
            <a:off x="4017603" y="315355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56;p27">
            <a:extLst>
              <a:ext uri="{FF2B5EF4-FFF2-40B4-BE49-F238E27FC236}">
                <a16:creationId xmlns:a16="http://schemas.microsoft.com/office/drawing/2014/main" id="{4A9762D6-01F3-4F20-A919-1A8E1CCAC985}"/>
              </a:ext>
            </a:extLst>
          </p:cNvPr>
          <p:cNvSpPr/>
          <p:nvPr/>
        </p:nvSpPr>
        <p:spPr>
          <a:xfrm rot="8100000">
            <a:off x="4134980" y="3061518"/>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6;p27">
            <a:extLst>
              <a:ext uri="{FF2B5EF4-FFF2-40B4-BE49-F238E27FC236}">
                <a16:creationId xmlns:a16="http://schemas.microsoft.com/office/drawing/2014/main" id="{FA4302C5-4E76-4D7C-B545-F574FFF1A983}"/>
              </a:ext>
            </a:extLst>
          </p:cNvPr>
          <p:cNvSpPr/>
          <p:nvPr/>
        </p:nvSpPr>
        <p:spPr>
          <a:xfrm rot="8100000">
            <a:off x="3900224" y="301813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6;p27">
            <a:extLst>
              <a:ext uri="{FF2B5EF4-FFF2-40B4-BE49-F238E27FC236}">
                <a16:creationId xmlns:a16="http://schemas.microsoft.com/office/drawing/2014/main" id="{9DC7EBF8-7C2A-46EE-891A-ABFF96D564F1}"/>
              </a:ext>
            </a:extLst>
          </p:cNvPr>
          <p:cNvSpPr/>
          <p:nvPr/>
        </p:nvSpPr>
        <p:spPr>
          <a:xfrm rot="8100000">
            <a:off x="4419384" y="185596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56;p27">
            <a:extLst>
              <a:ext uri="{FF2B5EF4-FFF2-40B4-BE49-F238E27FC236}">
                <a16:creationId xmlns:a16="http://schemas.microsoft.com/office/drawing/2014/main" id="{1D448E94-DBA7-4532-A625-1FFE0F4C48B6}"/>
              </a:ext>
            </a:extLst>
          </p:cNvPr>
          <p:cNvSpPr/>
          <p:nvPr/>
        </p:nvSpPr>
        <p:spPr>
          <a:xfrm rot="8100000">
            <a:off x="4304938" y="2079878"/>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56;p27">
            <a:extLst>
              <a:ext uri="{FF2B5EF4-FFF2-40B4-BE49-F238E27FC236}">
                <a16:creationId xmlns:a16="http://schemas.microsoft.com/office/drawing/2014/main" id="{6722F045-1DFE-421B-9F09-D3E17010CD96}"/>
              </a:ext>
            </a:extLst>
          </p:cNvPr>
          <p:cNvSpPr/>
          <p:nvPr/>
        </p:nvSpPr>
        <p:spPr>
          <a:xfrm rot="8100000">
            <a:off x="4079024" y="2088333"/>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56;p27">
            <a:extLst>
              <a:ext uri="{FF2B5EF4-FFF2-40B4-BE49-F238E27FC236}">
                <a16:creationId xmlns:a16="http://schemas.microsoft.com/office/drawing/2014/main" id="{BFC7D656-81D4-4592-9803-E4C4248132DA}"/>
              </a:ext>
            </a:extLst>
          </p:cNvPr>
          <p:cNvSpPr/>
          <p:nvPr/>
        </p:nvSpPr>
        <p:spPr>
          <a:xfrm rot="8100000">
            <a:off x="4483739" y="2134057"/>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6;p27">
            <a:extLst>
              <a:ext uri="{FF2B5EF4-FFF2-40B4-BE49-F238E27FC236}">
                <a16:creationId xmlns:a16="http://schemas.microsoft.com/office/drawing/2014/main" id="{B2EA592E-D67E-4650-B1B6-F346DA5C4B7B}"/>
              </a:ext>
            </a:extLst>
          </p:cNvPr>
          <p:cNvSpPr/>
          <p:nvPr/>
        </p:nvSpPr>
        <p:spPr>
          <a:xfrm rot="8100000">
            <a:off x="4601124" y="2076021"/>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56;p27">
            <a:extLst>
              <a:ext uri="{FF2B5EF4-FFF2-40B4-BE49-F238E27FC236}">
                <a16:creationId xmlns:a16="http://schemas.microsoft.com/office/drawing/2014/main" id="{0213E840-9E50-4F03-A89A-DFE31C67291F}"/>
              </a:ext>
            </a:extLst>
          </p:cNvPr>
          <p:cNvSpPr/>
          <p:nvPr/>
        </p:nvSpPr>
        <p:spPr>
          <a:xfrm rot="8100000">
            <a:off x="4476285" y="202625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6;p27">
            <a:extLst>
              <a:ext uri="{FF2B5EF4-FFF2-40B4-BE49-F238E27FC236}">
                <a16:creationId xmlns:a16="http://schemas.microsoft.com/office/drawing/2014/main" id="{5D535AEE-D470-4020-A126-C0F09B6498BB}"/>
              </a:ext>
            </a:extLst>
          </p:cNvPr>
          <p:cNvSpPr/>
          <p:nvPr/>
        </p:nvSpPr>
        <p:spPr>
          <a:xfrm rot="8100000">
            <a:off x="4306347" y="1906258"/>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6;p27">
            <a:extLst>
              <a:ext uri="{FF2B5EF4-FFF2-40B4-BE49-F238E27FC236}">
                <a16:creationId xmlns:a16="http://schemas.microsoft.com/office/drawing/2014/main" id="{88375D80-1125-4B43-92DD-09FEFF4565D7}"/>
              </a:ext>
            </a:extLst>
          </p:cNvPr>
          <p:cNvSpPr/>
          <p:nvPr/>
        </p:nvSpPr>
        <p:spPr>
          <a:xfrm rot="8100000">
            <a:off x="4193391" y="2114452"/>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56;p27">
            <a:extLst>
              <a:ext uri="{FF2B5EF4-FFF2-40B4-BE49-F238E27FC236}">
                <a16:creationId xmlns:a16="http://schemas.microsoft.com/office/drawing/2014/main" id="{BE251E97-8EDA-46F9-A874-5F7268200F97}"/>
              </a:ext>
            </a:extLst>
          </p:cNvPr>
          <p:cNvSpPr/>
          <p:nvPr/>
        </p:nvSpPr>
        <p:spPr>
          <a:xfrm rot="8100000">
            <a:off x="4207145" y="1955551"/>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6;p27">
            <a:extLst>
              <a:ext uri="{FF2B5EF4-FFF2-40B4-BE49-F238E27FC236}">
                <a16:creationId xmlns:a16="http://schemas.microsoft.com/office/drawing/2014/main" id="{0FDC6DD7-9270-4F82-BD42-93B9872296C8}"/>
              </a:ext>
            </a:extLst>
          </p:cNvPr>
          <p:cNvSpPr/>
          <p:nvPr/>
        </p:nvSpPr>
        <p:spPr>
          <a:xfrm rot="8100000">
            <a:off x="3967409" y="2254822"/>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27">
            <a:extLst>
              <a:ext uri="{FF2B5EF4-FFF2-40B4-BE49-F238E27FC236}">
                <a16:creationId xmlns:a16="http://schemas.microsoft.com/office/drawing/2014/main" id="{4C73394D-ADC6-4806-AEF0-D35BA0B39CCB}"/>
              </a:ext>
            </a:extLst>
          </p:cNvPr>
          <p:cNvSpPr/>
          <p:nvPr/>
        </p:nvSpPr>
        <p:spPr>
          <a:xfrm rot="8100000">
            <a:off x="4142585" y="2273352"/>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6;p27">
            <a:extLst>
              <a:ext uri="{FF2B5EF4-FFF2-40B4-BE49-F238E27FC236}">
                <a16:creationId xmlns:a16="http://schemas.microsoft.com/office/drawing/2014/main" id="{E74AD9B9-0245-4E64-9DEB-4A3B52A2A4BD}"/>
              </a:ext>
            </a:extLst>
          </p:cNvPr>
          <p:cNvSpPr/>
          <p:nvPr/>
        </p:nvSpPr>
        <p:spPr>
          <a:xfrm rot="8100000">
            <a:off x="4282792" y="232922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6;p27">
            <a:extLst>
              <a:ext uri="{FF2B5EF4-FFF2-40B4-BE49-F238E27FC236}">
                <a16:creationId xmlns:a16="http://schemas.microsoft.com/office/drawing/2014/main" id="{2D436DD2-5F0D-4B7B-AC60-163D33367BDA}"/>
              </a:ext>
            </a:extLst>
          </p:cNvPr>
          <p:cNvSpPr/>
          <p:nvPr/>
        </p:nvSpPr>
        <p:spPr>
          <a:xfrm rot="8100000">
            <a:off x="4207076" y="251912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6;p27">
            <a:extLst>
              <a:ext uri="{FF2B5EF4-FFF2-40B4-BE49-F238E27FC236}">
                <a16:creationId xmlns:a16="http://schemas.microsoft.com/office/drawing/2014/main" id="{A5E8638C-5059-4523-B4D3-D1B6AB3CBCC2}"/>
              </a:ext>
            </a:extLst>
          </p:cNvPr>
          <p:cNvSpPr/>
          <p:nvPr/>
        </p:nvSpPr>
        <p:spPr>
          <a:xfrm rot="8100000">
            <a:off x="4056809" y="240346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56;p27">
            <a:extLst>
              <a:ext uri="{FF2B5EF4-FFF2-40B4-BE49-F238E27FC236}">
                <a16:creationId xmlns:a16="http://schemas.microsoft.com/office/drawing/2014/main" id="{73A9F0A3-7EE6-48DD-9C36-8EA95FF6A8D4}"/>
              </a:ext>
            </a:extLst>
          </p:cNvPr>
          <p:cNvSpPr/>
          <p:nvPr/>
        </p:nvSpPr>
        <p:spPr>
          <a:xfrm rot="8100000">
            <a:off x="3766462" y="2263859"/>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6;p27">
            <a:extLst>
              <a:ext uri="{FF2B5EF4-FFF2-40B4-BE49-F238E27FC236}">
                <a16:creationId xmlns:a16="http://schemas.microsoft.com/office/drawing/2014/main" id="{7CA7E1CB-15DA-48F3-914E-F3C195A56506}"/>
              </a:ext>
            </a:extLst>
          </p:cNvPr>
          <p:cNvSpPr/>
          <p:nvPr/>
        </p:nvSpPr>
        <p:spPr>
          <a:xfrm rot="8100000">
            <a:off x="3645159" y="232922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6;p27">
            <a:extLst>
              <a:ext uri="{FF2B5EF4-FFF2-40B4-BE49-F238E27FC236}">
                <a16:creationId xmlns:a16="http://schemas.microsoft.com/office/drawing/2014/main" id="{02DE765A-50D9-44C1-B2AB-69C7B7F8E72B}"/>
              </a:ext>
            </a:extLst>
          </p:cNvPr>
          <p:cNvSpPr/>
          <p:nvPr/>
        </p:nvSpPr>
        <p:spPr>
          <a:xfrm rot="8100000">
            <a:off x="3688800" y="2497794"/>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6;p27">
            <a:extLst>
              <a:ext uri="{FF2B5EF4-FFF2-40B4-BE49-F238E27FC236}">
                <a16:creationId xmlns:a16="http://schemas.microsoft.com/office/drawing/2014/main" id="{7889857F-9C29-4735-8213-3F660983A1C6}"/>
              </a:ext>
            </a:extLst>
          </p:cNvPr>
          <p:cNvSpPr/>
          <p:nvPr/>
        </p:nvSpPr>
        <p:spPr>
          <a:xfrm rot="8100000">
            <a:off x="534745" y="1555198"/>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6;p27">
            <a:extLst>
              <a:ext uri="{FF2B5EF4-FFF2-40B4-BE49-F238E27FC236}">
                <a16:creationId xmlns:a16="http://schemas.microsoft.com/office/drawing/2014/main" id="{786C50A6-4E81-4ACB-8A91-7C48412D0754}"/>
              </a:ext>
            </a:extLst>
          </p:cNvPr>
          <p:cNvSpPr/>
          <p:nvPr/>
        </p:nvSpPr>
        <p:spPr>
          <a:xfrm rot="8100000">
            <a:off x="426155" y="1816857"/>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6;p27">
            <a:extLst>
              <a:ext uri="{FF2B5EF4-FFF2-40B4-BE49-F238E27FC236}">
                <a16:creationId xmlns:a16="http://schemas.microsoft.com/office/drawing/2014/main" id="{9DB1F2E4-A7AE-4DAA-8080-FC28E92D3BD1}"/>
              </a:ext>
            </a:extLst>
          </p:cNvPr>
          <p:cNvSpPr/>
          <p:nvPr/>
        </p:nvSpPr>
        <p:spPr>
          <a:xfrm rot="8100000">
            <a:off x="333836" y="223982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56;p27">
            <a:extLst>
              <a:ext uri="{FF2B5EF4-FFF2-40B4-BE49-F238E27FC236}">
                <a16:creationId xmlns:a16="http://schemas.microsoft.com/office/drawing/2014/main" id="{9D42F5A6-296A-4D5A-860F-8C4E51FC368C}"/>
              </a:ext>
            </a:extLst>
          </p:cNvPr>
          <p:cNvSpPr/>
          <p:nvPr/>
        </p:nvSpPr>
        <p:spPr>
          <a:xfrm rot="8100000">
            <a:off x="243899" y="2384503"/>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56;p27">
            <a:extLst>
              <a:ext uri="{FF2B5EF4-FFF2-40B4-BE49-F238E27FC236}">
                <a16:creationId xmlns:a16="http://schemas.microsoft.com/office/drawing/2014/main" id="{7A9345CA-D747-4F9A-9435-F9C1245554A6}"/>
              </a:ext>
            </a:extLst>
          </p:cNvPr>
          <p:cNvSpPr/>
          <p:nvPr/>
        </p:nvSpPr>
        <p:spPr>
          <a:xfrm rot="8100000">
            <a:off x="380346" y="254316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56;p27">
            <a:extLst>
              <a:ext uri="{FF2B5EF4-FFF2-40B4-BE49-F238E27FC236}">
                <a16:creationId xmlns:a16="http://schemas.microsoft.com/office/drawing/2014/main" id="{DA3EA0C8-84D3-40C7-8495-F6E444C3BBB0}"/>
              </a:ext>
            </a:extLst>
          </p:cNvPr>
          <p:cNvSpPr/>
          <p:nvPr/>
        </p:nvSpPr>
        <p:spPr>
          <a:xfrm rot="8100000">
            <a:off x="454124" y="269935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56;p27">
            <a:extLst>
              <a:ext uri="{FF2B5EF4-FFF2-40B4-BE49-F238E27FC236}">
                <a16:creationId xmlns:a16="http://schemas.microsoft.com/office/drawing/2014/main" id="{4B21C4EB-CBD2-444D-A350-C2EEC2221595}"/>
              </a:ext>
            </a:extLst>
          </p:cNvPr>
          <p:cNvSpPr/>
          <p:nvPr/>
        </p:nvSpPr>
        <p:spPr>
          <a:xfrm rot="8100000">
            <a:off x="479192" y="292873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56;p27">
            <a:extLst>
              <a:ext uri="{FF2B5EF4-FFF2-40B4-BE49-F238E27FC236}">
                <a16:creationId xmlns:a16="http://schemas.microsoft.com/office/drawing/2014/main" id="{40AE6817-0BB6-4A23-B07F-4612EA132C8D}"/>
              </a:ext>
            </a:extLst>
          </p:cNvPr>
          <p:cNvSpPr/>
          <p:nvPr/>
        </p:nvSpPr>
        <p:spPr>
          <a:xfrm rot="8100000">
            <a:off x="591030" y="3071944"/>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56;p27">
            <a:extLst>
              <a:ext uri="{FF2B5EF4-FFF2-40B4-BE49-F238E27FC236}">
                <a16:creationId xmlns:a16="http://schemas.microsoft.com/office/drawing/2014/main" id="{62FC45FE-941C-4910-8E9C-60CF5DB0ED3B}"/>
              </a:ext>
            </a:extLst>
          </p:cNvPr>
          <p:cNvSpPr/>
          <p:nvPr/>
        </p:nvSpPr>
        <p:spPr>
          <a:xfrm rot="8100000">
            <a:off x="819893" y="277572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56;p27">
            <a:extLst>
              <a:ext uri="{FF2B5EF4-FFF2-40B4-BE49-F238E27FC236}">
                <a16:creationId xmlns:a16="http://schemas.microsoft.com/office/drawing/2014/main" id="{9ECAF4F7-EDCE-4750-A86A-17DFA18879D5}"/>
              </a:ext>
            </a:extLst>
          </p:cNvPr>
          <p:cNvSpPr/>
          <p:nvPr/>
        </p:nvSpPr>
        <p:spPr>
          <a:xfrm rot="8100000">
            <a:off x="1151169" y="2442660"/>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56;p27">
            <a:extLst>
              <a:ext uri="{FF2B5EF4-FFF2-40B4-BE49-F238E27FC236}">
                <a16:creationId xmlns:a16="http://schemas.microsoft.com/office/drawing/2014/main" id="{ADD7A83E-0E7B-4308-9B3C-1D859FB689FB}"/>
              </a:ext>
            </a:extLst>
          </p:cNvPr>
          <p:cNvSpPr/>
          <p:nvPr/>
        </p:nvSpPr>
        <p:spPr>
          <a:xfrm rot="8100000">
            <a:off x="1567426" y="3018134"/>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56;p27">
            <a:extLst>
              <a:ext uri="{FF2B5EF4-FFF2-40B4-BE49-F238E27FC236}">
                <a16:creationId xmlns:a16="http://schemas.microsoft.com/office/drawing/2014/main" id="{90EADB53-342B-4B66-A506-D94E4AE8FF2B}"/>
              </a:ext>
            </a:extLst>
          </p:cNvPr>
          <p:cNvSpPr/>
          <p:nvPr/>
        </p:nvSpPr>
        <p:spPr>
          <a:xfrm rot="8100000">
            <a:off x="1496782" y="263399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56;p27">
            <a:extLst>
              <a:ext uri="{FF2B5EF4-FFF2-40B4-BE49-F238E27FC236}">
                <a16:creationId xmlns:a16="http://schemas.microsoft.com/office/drawing/2014/main" id="{D5AD3C64-19E9-47EF-943F-BA4EE23010B1}"/>
              </a:ext>
            </a:extLst>
          </p:cNvPr>
          <p:cNvSpPr/>
          <p:nvPr/>
        </p:nvSpPr>
        <p:spPr>
          <a:xfrm rot="8100000">
            <a:off x="1697729" y="253873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56;p27">
            <a:extLst>
              <a:ext uri="{FF2B5EF4-FFF2-40B4-BE49-F238E27FC236}">
                <a16:creationId xmlns:a16="http://schemas.microsoft.com/office/drawing/2014/main" id="{C304E714-BD1F-408B-9D5F-E46EF299FC8D}"/>
              </a:ext>
            </a:extLst>
          </p:cNvPr>
          <p:cNvSpPr/>
          <p:nvPr/>
        </p:nvSpPr>
        <p:spPr>
          <a:xfrm rot="8100000">
            <a:off x="1787130" y="269792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56;p27">
            <a:extLst>
              <a:ext uri="{FF2B5EF4-FFF2-40B4-BE49-F238E27FC236}">
                <a16:creationId xmlns:a16="http://schemas.microsoft.com/office/drawing/2014/main" id="{92520FAC-C972-47A1-9DEB-F88FF3287A2C}"/>
              </a:ext>
            </a:extLst>
          </p:cNvPr>
          <p:cNvSpPr/>
          <p:nvPr/>
        </p:nvSpPr>
        <p:spPr>
          <a:xfrm rot="8100000">
            <a:off x="2036200" y="3061518"/>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56;p27">
            <a:extLst>
              <a:ext uri="{FF2B5EF4-FFF2-40B4-BE49-F238E27FC236}">
                <a16:creationId xmlns:a16="http://schemas.microsoft.com/office/drawing/2014/main" id="{608E5F41-27E1-4E90-AD7B-F3B74B0DCCB0}"/>
              </a:ext>
            </a:extLst>
          </p:cNvPr>
          <p:cNvSpPr/>
          <p:nvPr/>
        </p:nvSpPr>
        <p:spPr>
          <a:xfrm rot="8100000">
            <a:off x="1989289" y="325074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56;p27">
            <a:extLst>
              <a:ext uri="{FF2B5EF4-FFF2-40B4-BE49-F238E27FC236}">
                <a16:creationId xmlns:a16="http://schemas.microsoft.com/office/drawing/2014/main" id="{16F60B92-23CF-4C07-9534-08C476AFA921}"/>
              </a:ext>
            </a:extLst>
          </p:cNvPr>
          <p:cNvSpPr/>
          <p:nvPr/>
        </p:nvSpPr>
        <p:spPr>
          <a:xfrm rot="8100000">
            <a:off x="1950392" y="3440720"/>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56;p27">
            <a:extLst>
              <a:ext uri="{FF2B5EF4-FFF2-40B4-BE49-F238E27FC236}">
                <a16:creationId xmlns:a16="http://schemas.microsoft.com/office/drawing/2014/main" id="{58556BB8-8D81-40A4-9AD4-308C94017625}"/>
              </a:ext>
            </a:extLst>
          </p:cNvPr>
          <p:cNvSpPr/>
          <p:nvPr/>
        </p:nvSpPr>
        <p:spPr>
          <a:xfrm rot="8100000">
            <a:off x="2129193" y="3512043"/>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56;p27">
            <a:extLst>
              <a:ext uri="{FF2B5EF4-FFF2-40B4-BE49-F238E27FC236}">
                <a16:creationId xmlns:a16="http://schemas.microsoft.com/office/drawing/2014/main" id="{1F340AD0-B7C0-4292-8819-BD3BCB3655A9}"/>
              </a:ext>
            </a:extLst>
          </p:cNvPr>
          <p:cNvSpPr/>
          <p:nvPr/>
        </p:nvSpPr>
        <p:spPr>
          <a:xfrm rot="8100000">
            <a:off x="2230605" y="327093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56;p27">
            <a:extLst>
              <a:ext uri="{FF2B5EF4-FFF2-40B4-BE49-F238E27FC236}">
                <a16:creationId xmlns:a16="http://schemas.microsoft.com/office/drawing/2014/main" id="{FAE405C7-A86F-45FA-B920-CC4CAD40BD79}"/>
              </a:ext>
            </a:extLst>
          </p:cNvPr>
          <p:cNvSpPr/>
          <p:nvPr/>
        </p:nvSpPr>
        <p:spPr>
          <a:xfrm rot="8100000">
            <a:off x="2421417" y="3351319"/>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56;p27">
            <a:extLst>
              <a:ext uri="{FF2B5EF4-FFF2-40B4-BE49-F238E27FC236}">
                <a16:creationId xmlns:a16="http://schemas.microsoft.com/office/drawing/2014/main" id="{3A13CE50-78B5-4B6D-A61C-7E55B22E106A}"/>
              </a:ext>
            </a:extLst>
          </p:cNvPr>
          <p:cNvSpPr/>
          <p:nvPr/>
        </p:nvSpPr>
        <p:spPr>
          <a:xfrm rot="8100000">
            <a:off x="2534839" y="3451640"/>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56;p27">
            <a:extLst>
              <a:ext uri="{FF2B5EF4-FFF2-40B4-BE49-F238E27FC236}">
                <a16:creationId xmlns:a16="http://schemas.microsoft.com/office/drawing/2014/main" id="{3321C919-6BC0-437B-A556-703BB60BC142}"/>
              </a:ext>
            </a:extLst>
          </p:cNvPr>
          <p:cNvSpPr/>
          <p:nvPr/>
        </p:nvSpPr>
        <p:spPr>
          <a:xfrm rot="8100000">
            <a:off x="2356037" y="3530120"/>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56;p27">
            <a:extLst>
              <a:ext uri="{FF2B5EF4-FFF2-40B4-BE49-F238E27FC236}">
                <a16:creationId xmlns:a16="http://schemas.microsoft.com/office/drawing/2014/main" id="{016E94B8-FDAF-4918-A270-084505EBB417}"/>
              </a:ext>
            </a:extLst>
          </p:cNvPr>
          <p:cNvSpPr/>
          <p:nvPr/>
        </p:nvSpPr>
        <p:spPr>
          <a:xfrm rot="8100000">
            <a:off x="2512504" y="3641362"/>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56;p27">
            <a:extLst>
              <a:ext uri="{FF2B5EF4-FFF2-40B4-BE49-F238E27FC236}">
                <a16:creationId xmlns:a16="http://schemas.microsoft.com/office/drawing/2014/main" id="{B7CA1146-5CB9-4242-9EBC-BA3D1C4CEFFF}"/>
              </a:ext>
            </a:extLst>
          </p:cNvPr>
          <p:cNvSpPr/>
          <p:nvPr/>
        </p:nvSpPr>
        <p:spPr>
          <a:xfrm rot="8100000">
            <a:off x="2680192" y="3406941"/>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6;p27">
            <a:extLst>
              <a:ext uri="{FF2B5EF4-FFF2-40B4-BE49-F238E27FC236}">
                <a16:creationId xmlns:a16="http://schemas.microsoft.com/office/drawing/2014/main" id="{D1BC3541-D640-4F3F-A5CC-9BD52C31DBA8}"/>
              </a:ext>
            </a:extLst>
          </p:cNvPr>
          <p:cNvSpPr/>
          <p:nvPr/>
        </p:nvSpPr>
        <p:spPr>
          <a:xfrm rot="8100000">
            <a:off x="2827062" y="3351687"/>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6;p27">
            <a:extLst>
              <a:ext uri="{FF2B5EF4-FFF2-40B4-BE49-F238E27FC236}">
                <a16:creationId xmlns:a16="http://schemas.microsoft.com/office/drawing/2014/main" id="{FEC2FB49-7AC0-4BDF-B594-2D8F1EDFE1E5}"/>
              </a:ext>
            </a:extLst>
          </p:cNvPr>
          <p:cNvSpPr/>
          <p:nvPr/>
        </p:nvSpPr>
        <p:spPr>
          <a:xfrm rot="8100000">
            <a:off x="2955747" y="3419914"/>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6;p27">
            <a:extLst>
              <a:ext uri="{FF2B5EF4-FFF2-40B4-BE49-F238E27FC236}">
                <a16:creationId xmlns:a16="http://schemas.microsoft.com/office/drawing/2014/main" id="{7A76990A-2E00-4318-9AC7-F0DE52FD03F6}"/>
              </a:ext>
            </a:extLst>
          </p:cNvPr>
          <p:cNvSpPr/>
          <p:nvPr/>
        </p:nvSpPr>
        <p:spPr>
          <a:xfrm rot="8100000">
            <a:off x="2855038" y="3432043"/>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6;p27">
            <a:extLst>
              <a:ext uri="{FF2B5EF4-FFF2-40B4-BE49-F238E27FC236}">
                <a16:creationId xmlns:a16="http://schemas.microsoft.com/office/drawing/2014/main" id="{EBE661A9-CCB3-4DA1-B195-BD5DB2AEE359}"/>
              </a:ext>
            </a:extLst>
          </p:cNvPr>
          <p:cNvSpPr/>
          <p:nvPr/>
        </p:nvSpPr>
        <p:spPr>
          <a:xfrm rot="8100000">
            <a:off x="2886968" y="3541039"/>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6;p27">
            <a:extLst>
              <a:ext uri="{FF2B5EF4-FFF2-40B4-BE49-F238E27FC236}">
                <a16:creationId xmlns:a16="http://schemas.microsoft.com/office/drawing/2014/main" id="{63F50EB7-9A92-499D-8914-16EBC92A65A7}"/>
              </a:ext>
            </a:extLst>
          </p:cNvPr>
          <p:cNvSpPr/>
          <p:nvPr/>
        </p:nvSpPr>
        <p:spPr>
          <a:xfrm rot="8100000">
            <a:off x="3010759" y="3525540"/>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6;p27">
            <a:extLst>
              <a:ext uri="{FF2B5EF4-FFF2-40B4-BE49-F238E27FC236}">
                <a16:creationId xmlns:a16="http://schemas.microsoft.com/office/drawing/2014/main" id="{66B4AB23-216B-4B15-971F-AC2A98E7B048}"/>
              </a:ext>
            </a:extLst>
          </p:cNvPr>
          <p:cNvSpPr/>
          <p:nvPr/>
        </p:nvSpPr>
        <p:spPr>
          <a:xfrm rot="8100000">
            <a:off x="3119285" y="3472727"/>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6;p27">
            <a:extLst>
              <a:ext uri="{FF2B5EF4-FFF2-40B4-BE49-F238E27FC236}">
                <a16:creationId xmlns:a16="http://schemas.microsoft.com/office/drawing/2014/main" id="{828751B4-7DDB-4D54-BE55-0DCF85882EDA}"/>
              </a:ext>
            </a:extLst>
          </p:cNvPr>
          <p:cNvSpPr/>
          <p:nvPr/>
        </p:nvSpPr>
        <p:spPr>
          <a:xfrm rot="8100000">
            <a:off x="3386452" y="3436139"/>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6;p27">
            <a:extLst>
              <a:ext uri="{FF2B5EF4-FFF2-40B4-BE49-F238E27FC236}">
                <a16:creationId xmlns:a16="http://schemas.microsoft.com/office/drawing/2014/main" id="{30B3120C-3A93-4FC0-9FD3-1726373A3806}"/>
              </a:ext>
            </a:extLst>
          </p:cNvPr>
          <p:cNvSpPr/>
          <p:nvPr/>
        </p:nvSpPr>
        <p:spPr>
          <a:xfrm rot="8100000">
            <a:off x="3229164" y="336033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6;p27">
            <a:extLst>
              <a:ext uri="{FF2B5EF4-FFF2-40B4-BE49-F238E27FC236}">
                <a16:creationId xmlns:a16="http://schemas.microsoft.com/office/drawing/2014/main" id="{F0F36EDE-835D-4E5F-A78C-D4AF63606552}"/>
              </a:ext>
            </a:extLst>
          </p:cNvPr>
          <p:cNvSpPr/>
          <p:nvPr/>
        </p:nvSpPr>
        <p:spPr>
          <a:xfrm rot="8100000">
            <a:off x="3146559" y="3228140"/>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6;p27">
            <a:extLst>
              <a:ext uri="{FF2B5EF4-FFF2-40B4-BE49-F238E27FC236}">
                <a16:creationId xmlns:a16="http://schemas.microsoft.com/office/drawing/2014/main" id="{259C3F5D-0D06-4180-8FBC-09D9C3C9A0E6}"/>
              </a:ext>
            </a:extLst>
          </p:cNvPr>
          <p:cNvSpPr/>
          <p:nvPr/>
        </p:nvSpPr>
        <p:spPr>
          <a:xfrm rot="8100000">
            <a:off x="3650140" y="3328538"/>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6;p27">
            <a:extLst>
              <a:ext uri="{FF2B5EF4-FFF2-40B4-BE49-F238E27FC236}">
                <a16:creationId xmlns:a16="http://schemas.microsoft.com/office/drawing/2014/main" id="{BE8941ED-7D78-43A0-9C60-006D3F4D1BB9}"/>
              </a:ext>
            </a:extLst>
          </p:cNvPr>
          <p:cNvSpPr/>
          <p:nvPr/>
        </p:nvSpPr>
        <p:spPr>
          <a:xfrm rot="8100000">
            <a:off x="3642121" y="3519748"/>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6;p27">
            <a:extLst>
              <a:ext uri="{FF2B5EF4-FFF2-40B4-BE49-F238E27FC236}">
                <a16:creationId xmlns:a16="http://schemas.microsoft.com/office/drawing/2014/main" id="{80EDBA86-A33D-4F4D-BAD1-976A2A5E6F3C}"/>
              </a:ext>
            </a:extLst>
          </p:cNvPr>
          <p:cNvSpPr/>
          <p:nvPr/>
        </p:nvSpPr>
        <p:spPr>
          <a:xfrm rot="8100000">
            <a:off x="3912386" y="3650884"/>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6;p27">
            <a:extLst>
              <a:ext uri="{FF2B5EF4-FFF2-40B4-BE49-F238E27FC236}">
                <a16:creationId xmlns:a16="http://schemas.microsoft.com/office/drawing/2014/main" id="{D0E7956C-F8C8-4C3C-A4B0-C78F63924C10}"/>
              </a:ext>
            </a:extLst>
          </p:cNvPr>
          <p:cNvSpPr/>
          <p:nvPr/>
        </p:nvSpPr>
        <p:spPr>
          <a:xfrm rot="8100000">
            <a:off x="3923558" y="3275032"/>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6;p27">
            <a:extLst>
              <a:ext uri="{FF2B5EF4-FFF2-40B4-BE49-F238E27FC236}">
                <a16:creationId xmlns:a16="http://schemas.microsoft.com/office/drawing/2014/main" id="{FE6CD58D-6287-41CB-9A08-850ED23531B3}"/>
              </a:ext>
            </a:extLst>
          </p:cNvPr>
          <p:cNvSpPr/>
          <p:nvPr/>
        </p:nvSpPr>
        <p:spPr>
          <a:xfrm rot="8100000">
            <a:off x="3615333" y="3157454"/>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6;p27">
            <a:extLst>
              <a:ext uri="{FF2B5EF4-FFF2-40B4-BE49-F238E27FC236}">
                <a16:creationId xmlns:a16="http://schemas.microsoft.com/office/drawing/2014/main" id="{FBE7B333-4E1C-4F65-871E-39C319B8F0CD}"/>
              </a:ext>
            </a:extLst>
          </p:cNvPr>
          <p:cNvSpPr/>
          <p:nvPr/>
        </p:nvSpPr>
        <p:spPr>
          <a:xfrm rot="8100000">
            <a:off x="2441876" y="2964439"/>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6;p27">
            <a:extLst>
              <a:ext uri="{FF2B5EF4-FFF2-40B4-BE49-F238E27FC236}">
                <a16:creationId xmlns:a16="http://schemas.microsoft.com/office/drawing/2014/main" id="{F7CBC107-8560-461D-8FD9-FA75FAB9D691}"/>
              </a:ext>
            </a:extLst>
          </p:cNvPr>
          <p:cNvSpPr/>
          <p:nvPr/>
        </p:nvSpPr>
        <p:spPr>
          <a:xfrm rot="8100000">
            <a:off x="3414197" y="3176502"/>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6;p27">
            <a:extLst>
              <a:ext uri="{FF2B5EF4-FFF2-40B4-BE49-F238E27FC236}">
                <a16:creationId xmlns:a16="http://schemas.microsoft.com/office/drawing/2014/main" id="{063D2E3B-0EE5-4126-9FBA-37AF22EE800B}"/>
              </a:ext>
            </a:extLst>
          </p:cNvPr>
          <p:cNvSpPr/>
          <p:nvPr/>
        </p:nvSpPr>
        <p:spPr>
          <a:xfrm rot="8100000">
            <a:off x="2846973" y="3028988"/>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56;p27">
            <a:extLst>
              <a:ext uri="{FF2B5EF4-FFF2-40B4-BE49-F238E27FC236}">
                <a16:creationId xmlns:a16="http://schemas.microsoft.com/office/drawing/2014/main" id="{71A7D3C9-5F6A-43A5-9092-2F7F1C1056EE}"/>
              </a:ext>
            </a:extLst>
          </p:cNvPr>
          <p:cNvSpPr/>
          <p:nvPr/>
        </p:nvSpPr>
        <p:spPr>
          <a:xfrm rot="8100000">
            <a:off x="2371416" y="2680640"/>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56;p27">
            <a:extLst>
              <a:ext uri="{FF2B5EF4-FFF2-40B4-BE49-F238E27FC236}">
                <a16:creationId xmlns:a16="http://schemas.microsoft.com/office/drawing/2014/main" id="{AD9FC269-5932-4D0B-A696-802B76A068E8}"/>
              </a:ext>
            </a:extLst>
          </p:cNvPr>
          <p:cNvSpPr/>
          <p:nvPr/>
        </p:nvSpPr>
        <p:spPr>
          <a:xfrm rot="8100000">
            <a:off x="2601905" y="2597934"/>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56;p27">
            <a:extLst>
              <a:ext uri="{FF2B5EF4-FFF2-40B4-BE49-F238E27FC236}">
                <a16:creationId xmlns:a16="http://schemas.microsoft.com/office/drawing/2014/main" id="{802A7248-1F89-4F74-A99D-062E196C7C64}"/>
              </a:ext>
            </a:extLst>
          </p:cNvPr>
          <p:cNvSpPr/>
          <p:nvPr/>
        </p:nvSpPr>
        <p:spPr>
          <a:xfrm rot="8100000">
            <a:off x="1499833" y="1866380"/>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56;p27">
            <a:extLst>
              <a:ext uri="{FF2B5EF4-FFF2-40B4-BE49-F238E27FC236}">
                <a16:creationId xmlns:a16="http://schemas.microsoft.com/office/drawing/2014/main" id="{5DE0638F-3508-470D-8833-BF468AA260A1}"/>
              </a:ext>
            </a:extLst>
          </p:cNvPr>
          <p:cNvSpPr/>
          <p:nvPr/>
        </p:nvSpPr>
        <p:spPr>
          <a:xfrm rot="8100000">
            <a:off x="2036200" y="169356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56;p27">
            <a:extLst>
              <a:ext uri="{FF2B5EF4-FFF2-40B4-BE49-F238E27FC236}">
                <a16:creationId xmlns:a16="http://schemas.microsoft.com/office/drawing/2014/main" id="{CB7A5CB4-C228-477D-B419-95BD3BC904EF}"/>
              </a:ext>
            </a:extLst>
          </p:cNvPr>
          <p:cNvSpPr/>
          <p:nvPr/>
        </p:nvSpPr>
        <p:spPr>
          <a:xfrm rot="8100000">
            <a:off x="2232555" y="170911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56;p27">
            <a:extLst>
              <a:ext uri="{FF2B5EF4-FFF2-40B4-BE49-F238E27FC236}">
                <a16:creationId xmlns:a16="http://schemas.microsoft.com/office/drawing/2014/main" id="{64E542D1-2C87-43A0-90EF-D3C5823A2FFA}"/>
              </a:ext>
            </a:extLst>
          </p:cNvPr>
          <p:cNvSpPr/>
          <p:nvPr/>
        </p:nvSpPr>
        <p:spPr>
          <a:xfrm rot="8100000">
            <a:off x="2042843" y="187773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6;p27">
            <a:extLst>
              <a:ext uri="{FF2B5EF4-FFF2-40B4-BE49-F238E27FC236}">
                <a16:creationId xmlns:a16="http://schemas.microsoft.com/office/drawing/2014/main" id="{9208ECD7-2050-4193-9170-EECD83930588}"/>
              </a:ext>
            </a:extLst>
          </p:cNvPr>
          <p:cNvSpPr/>
          <p:nvPr/>
        </p:nvSpPr>
        <p:spPr>
          <a:xfrm rot="8100000">
            <a:off x="2225103" y="1861952"/>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6;p27">
            <a:extLst>
              <a:ext uri="{FF2B5EF4-FFF2-40B4-BE49-F238E27FC236}">
                <a16:creationId xmlns:a16="http://schemas.microsoft.com/office/drawing/2014/main" id="{275F74CD-B380-44DF-A513-5C12D8DBBC7D}"/>
              </a:ext>
            </a:extLst>
          </p:cNvPr>
          <p:cNvSpPr/>
          <p:nvPr/>
        </p:nvSpPr>
        <p:spPr>
          <a:xfrm rot="8100000">
            <a:off x="2358075" y="4337704"/>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6;p27">
            <a:extLst>
              <a:ext uri="{FF2B5EF4-FFF2-40B4-BE49-F238E27FC236}">
                <a16:creationId xmlns:a16="http://schemas.microsoft.com/office/drawing/2014/main" id="{0EAE8190-5765-472A-9522-A4064B5E1DD6}"/>
              </a:ext>
            </a:extLst>
          </p:cNvPr>
          <p:cNvSpPr/>
          <p:nvPr/>
        </p:nvSpPr>
        <p:spPr>
          <a:xfrm rot="8100000">
            <a:off x="3521405" y="2160657"/>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56;p27">
            <a:extLst>
              <a:ext uri="{FF2B5EF4-FFF2-40B4-BE49-F238E27FC236}">
                <a16:creationId xmlns:a16="http://schemas.microsoft.com/office/drawing/2014/main" id="{C221769B-3DC6-4E26-9B28-E44AC3BB7FD0}"/>
              </a:ext>
            </a:extLst>
          </p:cNvPr>
          <p:cNvSpPr/>
          <p:nvPr/>
        </p:nvSpPr>
        <p:spPr>
          <a:xfrm rot="8100000">
            <a:off x="3407964" y="1998932"/>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56;p27">
            <a:extLst>
              <a:ext uri="{FF2B5EF4-FFF2-40B4-BE49-F238E27FC236}">
                <a16:creationId xmlns:a16="http://schemas.microsoft.com/office/drawing/2014/main" id="{087E4ACD-3990-4F40-87A1-7074ACB8B5D4}"/>
              </a:ext>
            </a:extLst>
          </p:cNvPr>
          <p:cNvSpPr/>
          <p:nvPr/>
        </p:nvSpPr>
        <p:spPr>
          <a:xfrm rot="8100000">
            <a:off x="2931204" y="1977507"/>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56;p27">
            <a:extLst>
              <a:ext uri="{FF2B5EF4-FFF2-40B4-BE49-F238E27FC236}">
                <a16:creationId xmlns:a16="http://schemas.microsoft.com/office/drawing/2014/main" id="{D9C9BE34-0AEA-41D8-859F-37352558C608}"/>
              </a:ext>
            </a:extLst>
          </p:cNvPr>
          <p:cNvSpPr/>
          <p:nvPr/>
        </p:nvSpPr>
        <p:spPr>
          <a:xfrm rot="8100000">
            <a:off x="3096103" y="2021819"/>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56;p27">
            <a:extLst>
              <a:ext uri="{FF2B5EF4-FFF2-40B4-BE49-F238E27FC236}">
                <a16:creationId xmlns:a16="http://schemas.microsoft.com/office/drawing/2014/main" id="{73E7A0E2-0AAA-46EF-80F4-D45148EADB18}"/>
              </a:ext>
            </a:extLst>
          </p:cNvPr>
          <p:cNvSpPr/>
          <p:nvPr/>
        </p:nvSpPr>
        <p:spPr>
          <a:xfrm rot="8100000">
            <a:off x="3030259" y="217694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56;p27">
            <a:extLst>
              <a:ext uri="{FF2B5EF4-FFF2-40B4-BE49-F238E27FC236}">
                <a16:creationId xmlns:a16="http://schemas.microsoft.com/office/drawing/2014/main" id="{2A4A30A1-6E56-4DC7-BF05-138E214CDD96}"/>
              </a:ext>
            </a:extLst>
          </p:cNvPr>
          <p:cNvSpPr/>
          <p:nvPr/>
        </p:nvSpPr>
        <p:spPr>
          <a:xfrm rot="8100000">
            <a:off x="3216124" y="1840777"/>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56;p27">
            <a:extLst>
              <a:ext uri="{FF2B5EF4-FFF2-40B4-BE49-F238E27FC236}">
                <a16:creationId xmlns:a16="http://schemas.microsoft.com/office/drawing/2014/main" id="{3987F9D0-F3EC-4B24-AE02-4EFAB9ADC5B9}"/>
              </a:ext>
            </a:extLst>
          </p:cNvPr>
          <p:cNvSpPr/>
          <p:nvPr/>
        </p:nvSpPr>
        <p:spPr>
          <a:xfrm rot="8100000">
            <a:off x="2398370" y="210082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56;p27">
            <a:extLst>
              <a:ext uri="{FF2B5EF4-FFF2-40B4-BE49-F238E27FC236}">
                <a16:creationId xmlns:a16="http://schemas.microsoft.com/office/drawing/2014/main" id="{C4E17326-5E7A-4EAA-91B5-BB97CB8AA657}"/>
              </a:ext>
            </a:extLst>
          </p:cNvPr>
          <p:cNvSpPr/>
          <p:nvPr/>
        </p:nvSpPr>
        <p:spPr>
          <a:xfrm rot="8100000">
            <a:off x="2058066" y="2055413"/>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6;p27">
            <a:extLst>
              <a:ext uri="{FF2B5EF4-FFF2-40B4-BE49-F238E27FC236}">
                <a16:creationId xmlns:a16="http://schemas.microsoft.com/office/drawing/2014/main" id="{4D3917AE-FF09-43AD-BF61-4E3E6CF849EB}"/>
              </a:ext>
            </a:extLst>
          </p:cNvPr>
          <p:cNvSpPr/>
          <p:nvPr/>
        </p:nvSpPr>
        <p:spPr>
          <a:xfrm rot="8100000">
            <a:off x="2590792" y="2258679"/>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56;p27">
            <a:extLst>
              <a:ext uri="{FF2B5EF4-FFF2-40B4-BE49-F238E27FC236}">
                <a16:creationId xmlns:a16="http://schemas.microsoft.com/office/drawing/2014/main" id="{7AD77FB3-50AD-47C3-A0A1-327E910B57CD}"/>
              </a:ext>
            </a:extLst>
          </p:cNvPr>
          <p:cNvSpPr/>
          <p:nvPr/>
        </p:nvSpPr>
        <p:spPr>
          <a:xfrm rot="8100000">
            <a:off x="2695263" y="2394827"/>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56;p27">
            <a:extLst>
              <a:ext uri="{FF2B5EF4-FFF2-40B4-BE49-F238E27FC236}">
                <a16:creationId xmlns:a16="http://schemas.microsoft.com/office/drawing/2014/main" id="{D19E205E-75E2-4456-A0C1-5AC6C683BDCA}"/>
              </a:ext>
            </a:extLst>
          </p:cNvPr>
          <p:cNvSpPr/>
          <p:nvPr/>
        </p:nvSpPr>
        <p:spPr>
          <a:xfrm rot="8100000">
            <a:off x="2919000" y="2307784"/>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6;p27">
            <a:extLst>
              <a:ext uri="{FF2B5EF4-FFF2-40B4-BE49-F238E27FC236}">
                <a16:creationId xmlns:a16="http://schemas.microsoft.com/office/drawing/2014/main" id="{80BB2292-C5B3-4006-B75B-DE06FF7F8D72}"/>
              </a:ext>
            </a:extLst>
          </p:cNvPr>
          <p:cNvSpPr/>
          <p:nvPr/>
        </p:nvSpPr>
        <p:spPr>
          <a:xfrm rot="8100000">
            <a:off x="2737661" y="2633997"/>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6;p27">
            <a:extLst>
              <a:ext uri="{FF2B5EF4-FFF2-40B4-BE49-F238E27FC236}">
                <a16:creationId xmlns:a16="http://schemas.microsoft.com/office/drawing/2014/main" id="{86C1F85B-A0B1-4144-8BF9-41456E2ECE03}"/>
              </a:ext>
            </a:extLst>
          </p:cNvPr>
          <p:cNvSpPr/>
          <p:nvPr/>
        </p:nvSpPr>
        <p:spPr>
          <a:xfrm rot="8100000">
            <a:off x="2742391" y="2803771"/>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6;p27">
            <a:extLst>
              <a:ext uri="{FF2B5EF4-FFF2-40B4-BE49-F238E27FC236}">
                <a16:creationId xmlns:a16="http://schemas.microsoft.com/office/drawing/2014/main" id="{5EFEC82A-F66F-47E2-84A2-13175B15CF32}"/>
              </a:ext>
            </a:extLst>
          </p:cNvPr>
          <p:cNvSpPr/>
          <p:nvPr/>
        </p:nvSpPr>
        <p:spPr>
          <a:xfrm rot="8100000">
            <a:off x="2813018" y="2770040"/>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6;p27">
            <a:extLst>
              <a:ext uri="{FF2B5EF4-FFF2-40B4-BE49-F238E27FC236}">
                <a16:creationId xmlns:a16="http://schemas.microsoft.com/office/drawing/2014/main" id="{83E933ED-35A2-4A8F-A974-D2D8539330DC}"/>
              </a:ext>
            </a:extLst>
          </p:cNvPr>
          <p:cNvSpPr/>
          <p:nvPr/>
        </p:nvSpPr>
        <p:spPr>
          <a:xfrm rot="8100000">
            <a:off x="2774704" y="2831538"/>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6;p27">
            <a:extLst>
              <a:ext uri="{FF2B5EF4-FFF2-40B4-BE49-F238E27FC236}">
                <a16:creationId xmlns:a16="http://schemas.microsoft.com/office/drawing/2014/main" id="{04A4B755-73AD-410B-AA00-8D08CC2E142B}"/>
              </a:ext>
            </a:extLst>
          </p:cNvPr>
          <p:cNvSpPr/>
          <p:nvPr/>
        </p:nvSpPr>
        <p:spPr>
          <a:xfrm rot="8100000">
            <a:off x="2936829" y="2649133"/>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6;p27">
            <a:extLst>
              <a:ext uri="{FF2B5EF4-FFF2-40B4-BE49-F238E27FC236}">
                <a16:creationId xmlns:a16="http://schemas.microsoft.com/office/drawing/2014/main" id="{81A5626C-66BC-433F-940D-8377BA1968BC}"/>
              </a:ext>
            </a:extLst>
          </p:cNvPr>
          <p:cNvSpPr/>
          <p:nvPr/>
        </p:nvSpPr>
        <p:spPr>
          <a:xfrm rot="8100000">
            <a:off x="3471340" y="2937348"/>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6;p27">
            <a:extLst>
              <a:ext uri="{FF2B5EF4-FFF2-40B4-BE49-F238E27FC236}">
                <a16:creationId xmlns:a16="http://schemas.microsoft.com/office/drawing/2014/main" id="{0CCF529C-5AB5-4128-9764-C74FBBC1A659}"/>
              </a:ext>
            </a:extLst>
          </p:cNvPr>
          <p:cNvSpPr/>
          <p:nvPr/>
        </p:nvSpPr>
        <p:spPr>
          <a:xfrm rot="8100000">
            <a:off x="3587662" y="2876994"/>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6;p27">
            <a:extLst>
              <a:ext uri="{FF2B5EF4-FFF2-40B4-BE49-F238E27FC236}">
                <a16:creationId xmlns:a16="http://schemas.microsoft.com/office/drawing/2014/main" id="{35DA971A-A905-4A78-9BBF-F4021F7EEF42}"/>
              </a:ext>
            </a:extLst>
          </p:cNvPr>
          <p:cNvSpPr/>
          <p:nvPr/>
        </p:nvSpPr>
        <p:spPr>
          <a:xfrm rot="8100000">
            <a:off x="3211928" y="2985316"/>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6;p27">
            <a:extLst>
              <a:ext uri="{FF2B5EF4-FFF2-40B4-BE49-F238E27FC236}">
                <a16:creationId xmlns:a16="http://schemas.microsoft.com/office/drawing/2014/main" id="{40DBB932-8D49-475D-A74B-6239BD3F1C84}"/>
              </a:ext>
            </a:extLst>
          </p:cNvPr>
          <p:cNvSpPr/>
          <p:nvPr/>
        </p:nvSpPr>
        <p:spPr>
          <a:xfrm rot="8100000">
            <a:off x="3296007" y="2920937"/>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6;p27">
            <a:extLst>
              <a:ext uri="{FF2B5EF4-FFF2-40B4-BE49-F238E27FC236}">
                <a16:creationId xmlns:a16="http://schemas.microsoft.com/office/drawing/2014/main" id="{C75B0098-E0F9-4C32-8921-A721F9D5D890}"/>
              </a:ext>
            </a:extLst>
          </p:cNvPr>
          <p:cNvSpPr/>
          <p:nvPr/>
        </p:nvSpPr>
        <p:spPr>
          <a:xfrm rot="8100000">
            <a:off x="3080382" y="2384845"/>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6;p27">
            <a:extLst>
              <a:ext uri="{FF2B5EF4-FFF2-40B4-BE49-F238E27FC236}">
                <a16:creationId xmlns:a16="http://schemas.microsoft.com/office/drawing/2014/main" id="{568C4B27-E545-410F-9B8C-8F7630A2012F}"/>
              </a:ext>
            </a:extLst>
          </p:cNvPr>
          <p:cNvSpPr/>
          <p:nvPr/>
        </p:nvSpPr>
        <p:spPr>
          <a:xfrm rot="8100000">
            <a:off x="3142054" y="2552687"/>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6;p27">
            <a:extLst>
              <a:ext uri="{FF2B5EF4-FFF2-40B4-BE49-F238E27FC236}">
                <a16:creationId xmlns:a16="http://schemas.microsoft.com/office/drawing/2014/main" id="{56688876-887F-4BD1-ABF0-BBD851E2B31E}"/>
              </a:ext>
            </a:extLst>
          </p:cNvPr>
          <p:cNvSpPr/>
          <p:nvPr/>
        </p:nvSpPr>
        <p:spPr>
          <a:xfrm rot="8100000">
            <a:off x="3211926" y="2676038"/>
            <a:ext cx="126431" cy="126431"/>
          </a:xfrm>
          <a:prstGeom prst="teardrop">
            <a:avLst>
              <a:gd name="adj" fmla="val 100000"/>
            </a:avLst>
          </a:prstGeom>
          <a:solidFill>
            <a:srgbClr val="AFF000"/>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3569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8" name="Picture 7" descr="A close-up of a bridge&#10;&#10;Description automatically generated with low confidence">
            <a:extLst>
              <a:ext uri="{FF2B5EF4-FFF2-40B4-BE49-F238E27FC236}">
                <a16:creationId xmlns:a16="http://schemas.microsoft.com/office/drawing/2014/main" id="{466D427E-18A0-4474-8646-F66A9E071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667" name="Google Shape;667;p28"/>
          <p:cNvSpPr txBox="1">
            <a:spLocks noGrp="1"/>
          </p:cNvSpPr>
          <p:nvPr>
            <p:ph type="ctrTitle" idx="4294967295"/>
          </p:nvPr>
        </p:nvSpPr>
        <p:spPr>
          <a:xfrm>
            <a:off x="2335733" y="2257098"/>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8000" dirty="0">
                <a:solidFill>
                  <a:srgbClr val="FFFFFF"/>
                </a:solidFill>
              </a:rPr>
              <a:t>N</a:t>
            </a:r>
            <a:r>
              <a:rPr lang="en" sz="8000" dirty="0">
                <a:solidFill>
                  <a:srgbClr val="FFFFFF"/>
                </a:solidFill>
              </a:rPr>
              <a:t>EWS 2 </a:t>
            </a:r>
            <a:endParaRPr sz="8000" dirty="0">
              <a:solidFill>
                <a:srgbClr val="FFFFFF"/>
              </a:solidFill>
            </a:endParaRPr>
          </a:p>
        </p:txBody>
      </p:sp>
      <p:sp>
        <p:nvSpPr>
          <p:cNvPr id="668" name="Google Shape;668;p28"/>
          <p:cNvSpPr txBox="1">
            <a:spLocks noGrp="1"/>
          </p:cNvSpPr>
          <p:nvPr>
            <p:ph type="subTitle" idx="4294967295"/>
          </p:nvPr>
        </p:nvSpPr>
        <p:spPr>
          <a:xfrm>
            <a:off x="2440693" y="2632098"/>
            <a:ext cx="77724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8000" b="1" dirty="0">
                <a:solidFill>
                  <a:schemeClr val="accent1">
                    <a:lumMod val="60000"/>
                    <a:lumOff val="40000"/>
                  </a:schemeClr>
                </a:solidFill>
              </a:rPr>
              <a:t>BROADCAST</a:t>
            </a:r>
            <a:endParaRPr sz="8000" b="1" dirty="0">
              <a:solidFill>
                <a:schemeClr val="accent1">
                  <a:lumMod val="60000"/>
                  <a:lumOff val="40000"/>
                </a:schemeClr>
              </a:solidFill>
            </a:endParaRPr>
          </a:p>
        </p:txBody>
      </p:sp>
      <p:sp>
        <p:nvSpPr>
          <p:cNvPr id="669" name="Google Shape;669;p28"/>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cxnSp>
        <p:nvCxnSpPr>
          <p:cNvPr id="3" name="Straight Connector 2">
            <a:extLst>
              <a:ext uri="{FF2B5EF4-FFF2-40B4-BE49-F238E27FC236}">
                <a16:creationId xmlns:a16="http://schemas.microsoft.com/office/drawing/2014/main" id="{6067406E-2D00-4B2B-8E1F-B4CAC79FACD7}"/>
              </a:ext>
            </a:extLst>
          </p:cNvPr>
          <p:cNvCxnSpPr>
            <a:cxnSpLocks/>
          </p:cNvCxnSpPr>
          <p:nvPr/>
        </p:nvCxnSpPr>
        <p:spPr>
          <a:xfrm flipV="1">
            <a:off x="0" y="3079500"/>
            <a:ext cx="9105475" cy="1"/>
          </a:xfrm>
          <a:prstGeom prst="line">
            <a:avLst/>
          </a:prstGeom>
        </p:spPr>
        <p:style>
          <a:lnRef idx="3">
            <a:schemeClr val="accent2"/>
          </a:lnRef>
          <a:fillRef idx="0">
            <a:schemeClr val="accent2"/>
          </a:fillRef>
          <a:effectRef idx="2">
            <a:schemeClr val="accent2"/>
          </a:effectRef>
          <a:fontRef idx="minor">
            <a:schemeClr val="tx1"/>
          </a:fontRef>
        </p:style>
      </p:cxnSp>
      <p:pic>
        <p:nvPicPr>
          <p:cNvPr id="12" name="Picture 2" descr="Image result for wcbd news 2 logo">
            <a:extLst>
              <a:ext uri="{FF2B5EF4-FFF2-40B4-BE49-F238E27FC236}">
                <a16:creationId xmlns:a16="http://schemas.microsoft.com/office/drawing/2014/main" id="{EE952769-244B-4DF1-B543-39B124D36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911" y="4783264"/>
            <a:ext cx="1731644" cy="3944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elated image">
            <a:extLst>
              <a:ext uri="{FF2B5EF4-FFF2-40B4-BE49-F238E27FC236}">
                <a16:creationId xmlns:a16="http://schemas.microsoft.com/office/drawing/2014/main" id="{B4617314-59FA-48F1-BE72-A169AAE2F1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01303"/>
            <a:ext cx="1619359" cy="1014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503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8" name="Picture 7" descr="A close-up of a bridge&#10;&#10;Description automatically generated with low confidence">
            <a:extLst>
              <a:ext uri="{FF2B5EF4-FFF2-40B4-BE49-F238E27FC236}">
                <a16:creationId xmlns:a16="http://schemas.microsoft.com/office/drawing/2014/main" id="{B2EFAB4F-2862-4630-B3AE-FA0D1F5F8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10" name="Rectangle 9">
            <a:extLst>
              <a:ext uri="{FF2B5EF4-FFF2-40B4-BE49-F238E27FC236}">
                <a16:creationId xmlns:a16="http://schemas.microsoft.com/office/drawing/2014/main" id="{93AB69AB-93BE-4BFB-9008-875F9F5D45B6}"/>
              </a:ext>
            </a:extLst>
          </p:cNvPr>
          <p:cNvSpPr/>
          <p:nvPr/>
        </p:nvSpPr>
        <p:spPr>
          <a:xfrm>
            <a:off x="113588" y="161365"/>
            <a:ext cx="8812698" cy="488800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Google Shape;729;p32"/>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graphicFrame>
        <p:nvGraphicFramePr>
          <p:cNvPr id="9" name="Chart 8">
            <a:extLst>
              <a:ext uri="{FF2B5EF4-FFF2-40B4-BE49-F238E27FC236}">
                <a16:creationId xmlns:a16="http://schemas.microsoft.com/office/drawing/2014/main" id="{AE153BE0-FEEE-462E-9A6D-2D7EA716E49E}"/>
              </a:ext>
            </a:extLst>
          </p:cNvPr>
          <p:cNvGraphicFramePr/>
          <p:nvPr>
            <p:extLst>
              <p:ext uri="{D42A27DB-BD31-4B8C-83A1-F6EECF244321}">
                <p14:modId xmlns:p14="http://schemas.microsoft.com/office/powerpoint/2010/main" val="819917179"/>
              </p:ext>
            </p:extLst>
          </p:nvPr>
        </p:nvGraphicFramePr>
        <p:xfrm>
          <a:off x="3877235" y="931208"/>
          <a:ext cx="5508812" cy="328108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163CF4C0-E274-4E4B-95F9-39BA2A029D4E}"/>
              </a:ext>
            </a:extLst>
          </p:cNvPr>
          <p:cNvSpPr txBox="1"/>
          <p:nvPr/>
        </p:nvSpPr>
        <p:spPr>
          <a:xfrm>
            <a:off x="113588" y="4842607"/>
            <a:ext cx="3131670" cy="184666"/>
          </a:xfrm>
          <a:prstGeom prst="rect">
            <a:avLst/>
          </a:prstGeom>
          <a:noFill/>
        </p:spPr>
        <p:txBody>
          <a:bodyPr wrap="square" rtlCol="0">
            <a:spAutoFit/>
          </a:bodyPr>
          <a:lstStyle/>
          <a:p>
            <a:r>
              <a:rPr lang="en-US" sz="600" b="1" dirty="0">
                <a:solidFill>
                  <a:schemeClr val="tx1">
                    <a:lumMod val="50000"/>
                  </a:schemeClr>
                </a:solidFill>
                <a:effectLst>
                  <a:outerShdw blurRad="38100" dist="38100" dir="2700000" algn="tl">
                    <a:srgbClr val="000000">
                      <a:alpha val="43137"/>
                    </a:srgbClr>
                  </a:outerShdw>
                </a:effectLst>
              </a:rPr>
              <a:t>U. S. CENSUS ESTIMATES, JULY 2021</a:t>
            </a:r>
            <a:endParaRPr lang="en-US" sz="600" dirty="0">
              <a:solidFill>
                <a:schemeClr val="tx1">
                  <a:lumMod val="50000"/>
                </a:schemeClr>
              </a:solidFill>
            </a:endParaRPr>
          </a:p>
        </p:txBody>
      </p:sp>
      <p:pic>
        <p:nvPicPr>
          <p:cNvPr id="14" name="Picture 13">
            <a:extLst>
              <a:ext uri="{FF2B5EF4-FFF2-40B4-BE49-F238E27FC236}">
                <a16:creationId xmlns:a16="http://schemas.microsoft.com/office/drawing/2014/main" id="{669A5B1D-4536-49F2-8842-6DCF72DD19A1}"/>
              </a:ext>
            </a:extLst>
          </p:cNvPr>
          <p:cNvPicPr>
            <a:picLocks noChangeAspect="1"/>
          </p:cNvPicPr>
          <p:nvPr/>
        </p:nvPicPr>
        <p:blipFill>
          <a:blip r:embed="rId5"/>
          <a:stretch>
            <a:fillRect/>
          </a:stretch>
        </p:blipFill>
        <p:spPr>
          <a:xfrm>
            <a:off x="217715" y="923782"/>
            <a:ext cx="3639504" cy="3620510"/>
          </a:xfrm>
          <a:prstGeom prst="rect">
            <a:avLst/>
          </a:prstGeom>
        </p:spPr>
      </p:pic>
      <p:sp>
        <p:nvSpPr>
          <p:cNvPr id="17" name="Google Shape;469;p14">
            <a:extLst>
              <a:ext uri="{FF2B5EF4-FFF2-40B4-BE49-F238E27FC236}">
                <a16:creationId xmlns:a16="http://schemas.microsoft.com/office/drawing/2014/main" id="{E0D2ED58-E1FF-4890-921B-8FAAF12B2BBB}"/>
              </a:ext>
            </a:extLst>
          </p:cNvPr>
          <p:cNvSpPr txBox="1">
            <a:spLocks/>
          </p:cNvSpPr>
          <p:nvPr/>
        </p:nvSpPr>
        <p:spPr>
          <a:xfrm>
            <a:off x="1073700" y="60251"/>
            <a:ext cx="6996600" cy="715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rgbClr val="0070C0"/>
                </a:solidFill>
                <a:latin typeface="Oswald" panose="020B0604020202020204" charset="0"/>
              </a:rPr>
              <a:t>CHARLESTON </a:t>
            </a:r>
            <a:r>
              <a:rPr lang="en-US" sz="3200" b="1" dirty="0">
                <a:solidFill>
                  <a:srgbClr val="00B0F0"/>
                </a:solidFill>
                <a:latin typeface="Oswald" panose="020B0604020202020204" charset="0"/>
              </a:rPr>
              <a:t>DMA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pany name&#10;&#10;Description automatically generated with medium confidence">
            <a:extLst>
              <a:ext uri="{FF2B5EF4-FFF2-40B4-BE49-F238E27FC236}">
                <a16:creationId xmlns:a16="http://schemas.microsoft.com/office/drawing/2014/main" id="{3113679B-5C9A-4C09-9356-48C3A096C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783180"/>
            <a:ext cx="1621631" cy="357188"/>
          </a:xfrm>
          <a:prstGeom prst="rect">
            <a:avLst/>
          </a:prstGeom>
        </p:spPr>
      </p:pic>
      <p:sp>
        <p:nvSpPr>
          <p:cNvPr id="7" name="Title 6">
            <a:extLst>
              <a:ext uri="{FF2B5EF4-FFF2-40B4-BE49-F238E27FC236}">
                <a16:creationId xmlns:a16="http://schemas.microsoft.com/office/drawing/2014/main" id="{63774A38-1BB9-4D16-8F97-514E711B99DA}"/>
              </a:ext>
            </a:extLst>
          </p:cNvPr>
          <p:cNvSpPr>
            <a:spLocks noGrp="1"/>
          </p:cNvSpPr>
          <p:nvPr>
            <p:ph type="title"/>
          </p:nvPr>
        </p:nvSpPr>
        <p:spPr>
          <a:xfrm>
            <a:off x="857868" y="421599"/>
            <a:ext cx="7101732" cy="928326"/>
          </a:xfrm>
          <a:ln w="57150">
            <a:solidFill>
              <a:schemeClr val="tx1"/>
            </a:solidFill>
          </a:ln>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rtl="0">
              <a:defRPr sz="1400" b="0" i="0" u="none" strike="noStrike" kern="1200" spc="0" baseline="0">
                <a:solidFill>
                  <a:sysClr val="windowText" lastClr="000000">
                    <a:lumMod val="65000"/>
                    <a:lumOff val="35000"/>
                  </a:sysClr>
                </a:solidFill>
                <a:latin typeface="+mn-lt"/>
                <a:ea typeface="+mn-ea"/>
                <a:cs typeface="+mn-cs"/>
              </a:defRPr>
            </a:pPr>
            <a:r>
              <a:rPr lang="en-US" sz="1800" dirty="0">
                <a:latin typeface="Rockwell Nova Extra Bold" panose="020B0604020202020204" pitchFamily="18" charset="0"/>
              </a:rPr>
              <a:t>WCBD Household Universe Estimates</a:t>
            </a:r>
            <a:br>
              <a:rPr lang="en-US" sz="1800" dirty="0">
                <a:latin typeface="Rockwell Nova Extra Bold" panose="020B0604020202020204" pitchFamily="18" charset="0"/>
              </a:rPr>
            </a:br>
            <a:br>
              <a:rPr lang="en-US" sz="1500" dirty="0">
                <a:latin typeface="Rockwell Nova Extra Bold" panose="020B0604020202020204" pitchFamily="18" charset="0"/>
              </a:rPr>
            </a:br>
            <a:r>
              <a:rPr lang="en-US" dirty="0">
                <a:latin typeface="Rockwell Nova Extra Bold" panose="020B0604020202020204" pitchFamily="18" charset="0"/>
              </a:rPr>
              <a:t>January</a:t>
            </a:r>
            <a:r>
              <a:rPr lang="en-US" sz="1350" dirty="0">
                <a:latin typeface="Rockwell Nova Extra Bold" panose="020B0604020202020204" pitchFamily="18" charset="0"/>
              </a:rPr>
              <a:t> 2023 </a:t>
            </a:r>
          </a:p>
        </p:txBody>
      </p:sp>
      <p:graphicFrame>
        <p:nvGraphicFramePr>
          <p:cNvPr id="2" name="Object 1">
            <a:extLst>
              <a:ext uri="{FF2B5EF4-FFF2-40B4-BE49-F238E27FC236}">
                <a16:creationId xmlns:a16="http://schemas.microsoft.com/office/drawing/2014/main" id="{89B91E8C-98A8-4E5D-822B-496060B11F41}"/>
              </a:ext>
            </a:extLst>
          </p:cNvPr>
          <p:cNvGraphicFramePr>
            <a:graphicFrameLocks noChangeAspect="1"/>
          </p:cNvGraphicFramePr>
          <p:nvPr>
            <p:extLst>
              <p:ext uri="{D42A27DB-BD31-4B8C-83A1-F6EECF244321}">
                <p14:modId xmlns:p14="http://schemas.microsoft.com/office/powerpoint/2010/main" val="2840086758"/>
              </p:ext>
            </p:extLst>
          </p:nvPr>
        </p:nvGraphicFramePr>
        <p:xfrm>
          <a:off x="471488" y="1573213"/>
          <a:ext cx="8505825" cy="731837"/>
        </p:xfrm>
        <a:graphic>
          <a:graphicData uri="http://schemas.openxmlformats.org/presentationml/2006/ole">
            <mc:AlternateContent xmlns:mc="http://schemas.openxmlformats.org/markup-compatibility/2006">
              <mc:Choice xmlns:v="urn:schemas-microsoft-com:vml" Requires="v">
                <p:oleObj name="Worksheet" r:id="rId3" imgW="6858174" imgH="590460" progId="Excel.Sheet.12">
                  <p:embed/>
                </p:oleObj>
              </mc:Choice>
              <mc:Fallback>
                <p:oleObj name="Worksheet" r:id="rId3" imgW="6858174" imgH="590460" progId="Excel.Sheet.12">
                  <p:embed/>
                  <p:pic>
                    <p:nvPicPr>
                      <p:cNvPr id="2" name="Object 1">
                        <a:extLst>
                          <a:ext uri="{FF2B5EF4-FFF2-40B4-BE49-F238E27FC236}">
                            <a16:creationId xmlns:a16="http://schemas.microsoft.com/office/drawing/2014/main" id="{89B91E8C-98A8-4E5D-822B-496060B11F41}"/>
                          </a:ext>
                        </a:extLst>
                      </p:cNvPr>
                      <p:cNvPicPr/>
                      <p:nvPr/>
                    </p:nvPicPr>
                    <p:blipFill>
                      <a:blip r:embed="rId4"/>
                      <a:stretch>
                        <a:fillRect/>
                      </a:stretch>
                    </p:blipFill>
                    <p:spPr>
                      <a:xfrm>
                        <a:off x="471488" y="1573213"/>
                        <a:ext cx="8505825" cy="731837"/>
                      </a:xfrm>
                      <a:prstGeom prst="rect">
                        <a:avLst/>
                      </a:prstGeom>
                      <a:ln>
                        <a:solidFill>
                          <a:schemeClr val="accent1"/>
                        </a:solidFill>
                      </a:ln>
                    </p:spPr>
                  </p:pic>
                </p:oleObj>
              </mc:Fallback>
            </mc:AlternateContent>
          </a:graphicData>
        </a:graphic>
      </p:graphicFrame>
      <p:graphicFrame>
        <p:nvGraphicFramePr>
          <p:cNvPr id="10" name="Chart 9">
            <a:extLst>
              <a:ext uri="{FF2B5EF4-FFF2-40B4-BE49-F238E27FC236}">
                <a16:creationId xmlns:a16="http://schemas.microsoft.com/office/drawing/2014/main" id="{4CE639E7-BC88-4862-B76D-F9B49D379560}"/>
              </a:ext>
            </a:extLst>
          </p:cNvPr>
          <p:cNvGraphicFramePr>
            <a:graphicFrameLocks/>
          </p:cNvGraphicFramePr>
          <p:nvPr>
            <p:extLst>
              <p:ext uri="{D42A27DB-BD31-4B8C-83A1-F6EECF244321}">
                <p14:modId xmlns:p14="http://schemas.microsoft.com/office/powerpoint/2010/main" val="1461017396"/>
              </p:ext>
            </p:extLst>
          </p:nvPr>
        </p:nvGraphicFramePr>
        <p:xfrm>
          <a:off x="2854025" y="2305050"/>
          <a:ext cx="3740749" cy="2236043"/>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a:extLst>
              <a:ext uri="{FF2B5EF4-FFF2-40B4-BE49-F238E27FC236}">
                <a16:creationId xmlns:a16="http://schemas.microsoft.com/office/drawing/2014/main" id="{BC2BBC8D-B3DF-BAAA-007B-1C85EB12C265}"/>
              </a:ext>
            </a:extLst>
          </p:cNvPr>
          <p:cNvPicPr>
            <a:picLocks noChangeAspect="1"/>
          </p:cNvPicPr>
          <p:nvPr/>
        </p:nvPicPr>
        <p:blipFill>
          <a:blip r:embed="rId6"/>
          <a:stretch>
            <a:fillRect/>
          </a:stretch>
        </p:blipFill>
        <p:spPr>
          <a:xfrm>
            <a:off x="6312748" y="4987364"/>
            <a:ext cx="2831252" cy="156136"/>
          </a:xfrm>
          <a:prstGeom prst="rect">
            <a:avLst/>
          </a:prstGeom>
        </p:spPr>
      </p:pic>
    </p:spTree>
    <p:extLst>
      <p:ext uri="{BB962C8B-B14F-4D97-AF65-F5344CB8AC3E}">
        <p14:creationId xmlns:p14="http://schemas.microsoft.com/office/powerpoint/2010/main" val="239352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19" name="Picture 18" descr="A close-up of a bridge&#10;&#10;Description automatically generated with low confidence">
            <a:extLst>
              <a:ext uri="{FF2B5EF4-FFF2-40B4-BE49-F238E27FC236}">
                <a16:creationId xmlns:a16="http://schemas.microsoft.com/office/drawing/2014/main" id="{80A43FDD-CDC9-4F6A-8425-B99F5551B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20" name="Rectangle 19">
            <a:extLst>
              <a:ext uri="{FF2B5EF4-FFF2-40B4-BE49-F238E27FC236}">
                <a16:creationId xmlns:a16="http://schemas.microsoft.com/office/drawing/2014/main" id="{4CCB6C43-017E-4B5F-9777-9EA6BEB93748}"/>
              </a:ext>
            </a:extLst>
          </p:cNvPr>
          <p:cNvSpPr/>
          <p:nvPr/>
        </p:nvSpPr>
        <p:spPr>
          <a:xfrm>
            <a:off x="113588" y="87406"/>
            <a:ext cx="8812698" cy="496196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Google Shape;555;p24"/>
          <p:cNvSpPr txBox="1">
            <a:spLocks noGrp="1"/>
          </p:cNvSpPr>
          <p:nvPr>
            <p:ph type="title"/>
          </p:nvPr>
        </p:nvSpPr>
        <p:spPr>
          <a:xfrm>
            <a:off x="-270285" y="-6823"/>
            <a:ext cx="6996600" cy="94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2"/>
                </a:solidFill>
              </a:rPr>
              <a:t>WCBD VIEWERS </a:t>
            </a:r>
            <a:r>
              <a:rPr lang="en" sz="3200" dirty="0">
                <a:solidFill>
                  <a:srgbClr val="00B0F0"/>
                </a:solidFill>
              </a:rPr>
              <a:t>AT A GLANCE</a:t>
            </a:r>
            <a:endParaRPr sz="3200" dirty="0">
              <a:solidFill>
                <a:srgbClr val="00B0F0"/>
              </a:solidFill>
            </a:endParaRPr>
          </a:p>
        </p:txBody>
      </p:sp>
      <p:sp>
        <p:nvSpPr>
          <p:cNvPr id="572" name="Google Shape;572;p24"/>
          <p:cNvSpPr/>
          <p:nvPr/>
        </p:nvSpPr>
        <p:spPr>
          <a:xfrm>
            <a:off x="5213649" y="2080225"/>
            <a:ext cx="300114" cy="273023"/>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graphicFrame>
        <p:nvGraphicFramePr>
          <p:cNvPr id="21" name="Content Placeholder 5" descr="Clustered column chart showing the values of 3 series for 4 categories">
            <a:extLst>
              <a:ext uri="{FF2B5EF4-FFF2-40B4-BE49-F238E27FC236}">
                <a16:creationId xmlns:a16="http://schemas.microsoft.com/office/drawing/2014/main" id="{3A9A6528-7CC8-4471-B1B8-9D4351561E0A}"/>
              </a:ext>
            </a:extLst>
          </p:cNvPr>
          <p:cNvGraphicFramePr>
            <a:graphicFrameLocks/>
          </p:cNvGraphicFramePr>
          <p:nvPr>
            <p:extLst>
              <p:ext uri="{D42A27DB-BD31-4B8C-83A1-F6EECF244321}">
                <p14:modId xmlns:p14="http://schemas.microsoft.com/office/powerpoint/2010/main" val="3909375753"/>
              </p:ext>
            </p:extLst>
          </p:nvPr>
        </p:nvGraphicFramePr>
        <p:xfrm>
          <a:off x="312685" y="782085"/>
          <a:ext cx="5830660" cy="17103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ontent Placeholder 5" descr="Clustered column chart showing the values of 3 series for 4 categories">
            <a:extLst>
              <a:ext uri="{FF2B5EF4-FFF2-40B4-BE49-F238E27FC236}">
                <a16:creationId xmlns:a16="http://schemas.microsoft.com/office/drawing/2014/main" id="{0F891F54-0800-455F-BD97-F3C70BEA44B8}"/>
              </a:ext>
            </a:extLst>
          </p:cNvPr>
          <p:cNvGraphicFramePr>
            <a:graphicFrameLocks/>
          </p:cNvGraphicFramePr>
          <p:nvPr>
            <p:extLst>
              <p:ext uri="{D42A27DB-BD31-4B8C-83A1-F6EECF244321}">
                <p14:modId xmlns:p14="http://schemas.microsoft.com/office/powerpoint/2010/main" val="1397731921"/>
              </p:ext>
            </p:extLst>
          </p:nvPr>
        </p:nvGraphicFramePr>
        <p:xfrm>
          <a:off x="957106" y="2651076"/>
          <a:ext cx="3877111" cy="1701380"/>
        </p:xfrm>
        <a:graphic>
          <a:graphicData uri="http://schemas.openxmlformats.org/drawingml/2006/chart">
            <c:chart xmlns:c="http://schemas.openxmlformats.org/drawingml/2006/chart" xmlns:r="http://schemas.openxmlformats.org/officeDocument/2006/relationships" r:id="rId5"/>
          </a:graphicData>
        </a:graphic>
      </p:graphicFrame>
      <p:pic>
        <p:nvPicPr>
          <p:cNvPr id="17" name="Picture 16" descr="A person standing in front of a table&#10;&#10;Description automatically generated">
            <a:extLst>
              <a:ext uri="{FF2B5EF4-FFF2-40B4-BE49-F238E27FC236}">
                <a16:creationId xmlns:a16="http://schemas.microsoft.com/office/drawing/2014/main" id="{EB509A02-FEBB-447D-AD0F-4B09BFB67FE8}"/>
              </a:ext>
            </a:extLst>
          </p:cNvPr>
          <p:cNvPicPr>
            <a:picLocks noChangeAspect="1"/>
          </p:cNvPicPr>
          <p:nvPr/>
        </p:nvPicPr>
        <p:blipFill rotWithShape="1">
          <a:blip r:embed="rId6"/>
          <a:srcRect l="6292" r="54597"/>
          <a:stretch/>
        </p:blipFill>
        <p:spPr>
          <a:xfrm>
            <a:off x="6419858" y="228420"/>
            <a:ext cx="2330440" cy="3976631"/>
          </a:xfrm>
          <a:prstGeom prst="rect">
            <a:avLst/>
          </a:prstGeom>
          <a:ln w="88900" cap="sq" cmpd="thickThin">
            <a:solidFill>
              <a:srgbClr val="44DBF8"/>
            </a:solidFill>
            <a:prstDash val="solid"/>
            <a:miter lim="800000"/>
          </a:ln>
          <a:effectLst>
            <a:innerShdw blurRad="76200">
              <a:srgbClr val="000000"/>
            </a:innerShdw>
          </a:effectLst>
        </p:spPr>
      </p:pic>
      <p:sp>
        <p:nvSpPr>
          <p:cNvPr id="18" name="Google Shape;507;p19">
            <a:extLst>
              <a:ext uri="{FF2B5EF4-FFF2-40B4-BE49-F238E27FC236}">
                <a16:creationId xmlns:a16="http://schemas.microsoft.com/office/drawing/2014/main" id="{BF9569E9-2730-4B6E-B662-6B30EE2C6615}"/>
              </a:ext>
            </a:extLst>
          </p:cNvPr>
          <p:cNvSpPr txBox="1">
            <a:spLocks/>
          </p:cNvSpPr>
          <p:nvPr/>
        </p:nvSpPr>
        <p:spPr>
          <a:xfrm>
            <a:off x="-65601" y="4731971"/>
            <a:ext cx="2373406" cy="31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buFont typeface="Source Sans Pro"/>
              <a:buNone/>
            </a:pPr>
            <a:r>
              <a:rPr lang="en-US" sz="900" dirty="0"/>
              <a:t>Source: Nielsen Scarborough Data 2022</a:t>
            </a:r>
          </a:p>
        </p:txBody>
      </p:sp>
    </p:spTree>
    <p:extLst>
      <p:ext uri="{BB962C8B-B14F-4D97-AF65-F5344CB8AC3E}">
        <p14:creationId xmlns:p14="http://schemas.microsoft.com/office/powerpoint/2010/main" val="2446343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18" name="Picture 17" descr="A close-up of a bridge&#10;&#10;Description automatically generated with low confidence">
            <a:extLst>
              <a:ext uri="{FF2B5EF4-FFF2-40B4-BE49-F238E27FC236}">
                <a16:creationId xmlns:a16="http://schemas.microsoft.com/office/drawing/2014/main" id="{6F057FC4-8CB9-4F2E-B5C1-94DCBE95B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19" name="Rectangle 18">
            <a:extLst>
              <a:ext uri="{FF2B5EF4-FFF2-40B4-BE49-F238E27FC236}">
                <a16:creationId xmlns:a16="http://schemas.microsoft.com/office/drawing/2014/main" id="{2135D44F-CEE3-43F6-B12A-26C734EF5AF5}"/>
              </a:ext>
            </a:extLst>
          </p:cNvPr>
          <p:cNvSpPr/>
          <p:nvPr/>
        </p:nvSpPr>
        <p:spPr>
          <a:xfrm>
            <a:off x="237859" y="319366"/>
            <a:ext cx="8654831" cy="455182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Google Shape;555;p24"/>
          <p:cNvSpPr txBox="1">
            <a:spLocks noGrp="1"/>
          </p:cNvSpPr>
          <p:nvPr>
            <p:ph type="title"/>
          </p:nvPr>
        </p:nvSpPr>
        <p:spPr>
          <a:xfrm>
            <a:off x="1227451" y="168695"/>
            <a:ext cx="6996600" cy="94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2"/>
                </a:solidFill>
              </a:rPr>
              <a:t>NBC</a:t>
            </a:r>
            <a:r>
              <a:rPr lang="en" sz="3200" dirty="0">
                <a:solidFill>
                  <a:srgbClr val="3C78D8"/>
                </a:solidFill>
              </a:rPr>
              <a:t> </a:t>
            </a:r>
            <a:r>
              <a:rPr lang="en" sz="3200" dirty="0">
                <a:solidFill>
                  <a:srgbClr val="00B0F0"/>
                </a:solidFill>
              </a:rPr>
              <a:t>PROGRAMMING</a:t>
            </a:r>
            <a:endParaRPr sz="3200" dirty="0">
              <a:solidFill>
                <a:srgbClr val="00B0F0"/>
              </a:solidFill>
            </a:endParaRPr>
          </a:p>
        </p:txBody>
      </p:sp>
      <p:sp>
        <p:nvSpPr>
          <p:cNvPr id="573" name="Google Shape;573;p2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1030" name="Picture 6" descr="Hoda Kotb Will Co-Anchor NBC's 'Today' Show - Variety">
            <a:extLst>
              <a:ext uri="{FF2B5EF4-FFF2-40B4-BE49-F238E27FC236}">
                <a16:creationId xmlns:a16="http://schemas.microsoft.com/office/drawing/2014/main" id="{03FEEF44-F488-4351-8A67-5FB8AA71A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577" y="1111895"/>
            <a:ext cx="2829360" cy="1590041"/>
          </a:xfrm>
          <a:prstGeom prst="rect">
            <a:avLst/>
          </a:prstGeom>
          <a:ln w="88900" cap="sq" cmpd="thickThin">
            <a:solidFill>
              <a:schemeClr val="accent5"/>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Watch NBC Nightly News with Lester Holt Episodes at NBC.com">
            <a:extLst>
              <a:ext uri="{FF2B5EF4-FFF2-40B4-BE49-F238E27FC236}">
                <a16:creationId xmlns:a16="http://schemas.microsoft.com/office/drawing/2014/main" id="{F1C7C15F-B03E-4B71-9C55-0DAB7CB12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577" y="3021303"/>
            <a:ext cx="2829360" cy="1591515"/>
          </a:xfrm>
          <a:prstGeom prst="rect">
            <a:avLst/>
          </a:prstGeom>
          <a:ln w="88900" cap="sq" cmpd="thickThin">
            <a:solidFill>
              <a:schemeClr val="accent5"/>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1AF9960-DCBB-429C-8080-4C4DCD70107C}"/>
              </a:ext>
            </a:extLst>
          </p:cNvPr>
          <p:cNvPicPr>
            <a:picLocks noChangeAspect="1"/>
          </p:cNvPicPr>
          <p:nvPr/>
        </p:nvPicPr>
        <p:blipFill>
          <a:blip r:embed="rId6"/>
          <a:stretch>
            <a:fillRect/>
          </a:stretch>
        </p:blipFill>
        <p:spPr>
          <a:xfrm>
            <a:off x="505249" y="1492624"/>
            <a:ext cx="4416375" cy="2539942"/>
          </a:xfrm>
          <a:prstGeom prst="rect">
            <a:avLst/>
          </a:prstGeom>
          <a:ln w="889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647541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19" name="Picture 18" descr="A close-up of a bridge&#10;&#10;Description automatically generated with low confidence">
            <a:extLst>
              <a:ext uri="{FF2B5EF4-FFF2-40B4-BE49-F238E27FC236}">
                <a16:creationId xmlns:a16="http://schemas.microsoft.com/office/drawing/2014/main" id="{D171BD08-077D-4C2A-BCBD-A55FCB7EA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20" name="Rectangle 19">
            <a:extLst>
              <a:ext uri="{FF2B5EF4-FFF2-40B4-BE49-F238E27FC236}">
                <a16:creationId xmlns:a16="http://schemas.microsoft.com/office/drawing/2014/main" id="{D6EA5088-2A35-4A7A-AC02-EEE960C5C7C1}"/>
              </a:ext>
            </a:extLst>
          </p:cNvPr>
          <p:cNvSpPr/>
          <p:nvPr/>
        </p:nvSpPr>
        <p:spPr>
          <a:xfrm>
            <a:off x="113588" y="87406"/>
            <a:ext cx="8812698" cy="496196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Google Shape;555;p24"/>
          <p:cNvSpPr txBox="1">
            <a:spLocks noGrp="1"/>
          </p:cNvSpPr>
          <p:nvPr>
            <p:ph type="title"/>
          </p:nvPr>
        </p:nvSpPr>
        <p:spPr>
          <a:xfrm>
            <a:off x="2417495" y="32259"/>
            <a:ext cx="6996600" cy="94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2"/>
                </a:solidFill>
              </a:rPr>
              <a:t>CW VIEWERS </a:t>
            </a:r>
            <a:r>
              <a:rPr lang="en" sz="3200" dirty="0">
                <a:solidFill>
                  <a:srgbClr val="00B0F0"/>
                </a:solidFill>
              </a:rPr>
              <a:t>AT A GLANCE</a:t>
            </a:r>
            <a:endParaRPr sz="3200" dirty="0">
              <a:solidFill>
                <a:srgbClr val="00B0F0"/>
              </a:solidFill>
            </a:endParaRPr>
          </a:p>
        </p:txBody>
      </p:sp>
      <p:sp>
        <p:nvSpPr>
          <p:cNvPr id="572" name="Google Shape;572;p24"/>
          <p:cNvSpPr/>
          <p:nvPr/>
        </p:nvSpPr>
        <p:spPr>
          <a:xfrm>
            <a:off x="5213649" y="2080225"/>
            <a:ext cx="300114" cy="273023"/>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graphicFrame>
        <p:nvGraphicFramePr>
          <p:cNvPr id="21" name="Content Placeholder 5" descr="Clustered column chart showing the values of 3 series for 4 categories">
            <a:extLst>
              <a:ext uri="{FF2B5EF4-FFF2-40B4-BE49-F238E27FC236}">
                <a16:creationId xmlns:a16="http://schemas.microsoft.com/office/drawing/2014/main" id="{3A9A6528-7CC8-4471-B1B8-9D4351561E0A}"/>
              </a:ext>
            </a:extLst>
          </p:cNvPr>
          <p:cNvGraphicFramePr>
            <a:graphicFrameLocks/>
          </p:cNvGraphicFramePr>
          <p:nvPr>
            <p:extLst>
              <p:ext uri="{D42A27DB-BD31-4B8C-83A1-F6EECF244321}">
                <p14:modId xmlns:p14="http://schemas.microsoft.com/office/powerpoint/2010/main" val="3242663363"/>
              </p:ext>
            </p:extLst>
          </p:nvPr>
        </p:nvGraphicFramePr>
        <p:xfrm>
          <a:off x="3591247" y="882949"/>
          <a:ext cx="5239878" cy="17103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ontent Placeholder 5" descr="Clustered column chart showing the values of 3 series for 4 categories">
            <a:extLst>
              <a:ext uri="{FF2B5EF4-FFF2-40B4-BE49-F238E27FC236}">
                <a16:creationId xmlns:a16="http://schemas.microsoft.com/office/drawing/2014/main" id="{0F891F54-0800-455F-BD97-F3C70BEA44B8}"/>
              </a:ext>
            </a:extLst>
          </p:cNvPr>
          <p:cNvGraphicFramePr>
            <a:graphicFrameLocks/>
          </p:cNvGraphicFramePr>
          <p:nvPr>
            <p:extLst>
              <p:ext uri="{D42A27DB-BD31-4B8C-83A1-F6EECF244321}">
                <p14:modId xmlns:p14="http://schemas.microsoft.com/office/powerpoint/2010/main" val="350133862"/>
              </p:ext>
            </p:extLst>
          </p:nvPr>
        </p:nvGraphicFramePr>
        <p:xfrm>
          <a:off x="4290619" y="2841003"/>
          <a:ext cx="3877111" cy="1701380"/>
        </p:xfrm>
        <a:graphic>
          <a:graphicData uri="http://schemas.openxmlformats.org/drawingml/2006/chart">
            <c:chart xmlns:c="http://schemas.openxmlformats.org/drawingml/2006/chart" xmlns:r="http://schemas.openxmlformats.org/officeDocument/2006/relationships" r:id="rId5"/>
          </a:graphicData>
        </a:graphic>
      </p:graphicFrame>
      <p:sp>
        <p:nvSpPr>
          <p:cNvPr id="17" name="Google Shape;507;p19">
            <a:extLst>
              <a:ext uri="{FF2B5EF4-FFF2-40B4-BE49-F238E27FC236}">
                <a16:creationId xmlns:a16="http://schemas.microsoft.com/office/drawing/2014/main" id="{71787B6C-EE62-4799-9D9C-ECF572F44B76}"/>
              </a:ext>
            </a:extLst>
          </p:cNvPr>
          <p:cNvSpPr txBox="1">
            <a:spLocks/>
          </p:cNvSpPr>
          <p:nvPr/>
        </p:nvSpPr>
        <p:spPr>
          <a:xfrm>
            <a:off x="4572000" y="4865803"/>
            <a:ext cx="2373406" cy="31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buFont typeface="Source Sans Pro"/>
              <a:buNone/>
            </a:pPr>
            <a:r>
              <a:rPr lang="en-US" sz="900" dirty="0"/>
              <a:t>Source: Nielsen Scarborough Data 2020</a:t>
            </a:r>
          </a:p>
        </p:txBody>
      </p:sp>
      <p:pic>
        <p:nvPicPr>
          <p:cNvPr id="1026" name="Picture 2" descr="Superman and Lois (TV Series 2021– ) - IMDb">
            <a:extLst>
              <a:ext uri="{FF2B5EF4-FFF2-40B4-BE49-F238E27FC236}">
                <a16:creationId xmlns:a16="http://schemas.microsoft.com/office/drawing/2014/main" id="{65128A69-A181-47DE-989C-2F0AD9ADE2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111" y="503859"/>
            <a:ext cx="2649260" cy="3970214"/>
          </a:xfrm>
          <a:prstGeom prst="rect">
            <a:avLst/>
          </a:prstGeom>
          <a:ln w="88900" cap="sq" cmpd="thickThin">
            <a:solidFill>
              <a:schemeClr val="accent5"/>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Google Shape;507;p19">
            <a:extLst>
              <a:ext uri="{FF2B5EF4-FFF2-40B4-BE49-F238E27FC236}">
                <a16:creationId xmlns:a16="http://schemas.microsoft.com/office/drawing/2014/main" id="{5E814FD3-E52F-C77B-1BC6-D8B862F63E6E}"/>
              </a:ext>
            </a:extLst>
          </p:cNvPr>
          <p:cNvSpPr txBox="1">
            <a:spLocks/>
          </p:cNvSpPr>
          <p:nvPr/>
        </p:nvSpPr>
        <p:spPr>
          <a:xfrm>
            <a:off x="-65601" y="4731971"/>
            <a:ext cx="2373406" cy="31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buFont typeface="Source Sans Pro"/>
              <a:buNone/>
            </a:pPr>
            <a:r>
              <a:rPr lang="en-US" sz="900" dirty="0"/>
              <a:t>Source: Nielsen Scarborough Data 2022</a:t>
            </a:r>
          </a:p>
        </p:txBody>
      </p:sp>
    </p:spTree>
    <p:extLst>
      <p:ext uri="{BB962C8B-B14F-4D97-AF65-F5344CB8AC3E}">
        <p14:creationId xmlns:p14="http://schemas.microsoft.com/office/powerpoint/2010/main" val="1236400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16" name="Picture 15" descr="A close-up of a bridge&#10;&#10;Description automatically generated with low confidence">
            <a:extLst>
              <a:ext uri="{FF2B5EF4-FFF2-40B4-BE49-F238E27FC236}">
                <a16:creationId xmlns:a16="http://schemas.microsoft.com/office/drawing/2014/main" id="{1F619B45-9E61-4DB5-B070-0CEDEBD32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 y="-1"/>
            <a:ext cx="9251577" cy="5190565"/>
          </a:xfrm>
          <a:prstGeom prst="rect">
            <a:avLst/>
          </a:prstGeom>
        </p:spPr>
      </p:pic>
      <p:sp>
        <p:nvSpPr>
          <p:cNvPr id="17" name="Rectangle 16">
            <a:extLst>
              <a:ext uri="{FF2B5EF4-FFF2-40B4-BE49-F238E27FC236}">
                <a16:creationId xmlns:a16="http://schemas.microsoft.com/office/drawing/2014/main" id="{428FCE66-9088-42C9-96FD-5C1C17D3DB6A}"/>
              </a:ext>
            </a:extLst>
          </p:cNvPr>
          <p:cNvSpPr/>
          <p:nvPr/>
        </p:nvSpPr>
        <p:spPr>
          <a:xfrm>
            <a:off x="726141" y="87407"/>
            <a:ext cx="7510184" cy="467957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Google Shape;555;p24"/>
          <p:cNvSpPr txBox="1">
            <a:spLocks noGrp="1"/>
          </p:cNvSpPr>
          <p:nvPr>
            <p:ph type="title"/>
          </p:nvPr>
        </p:nvSpPr>
        <p:spPr>
          <a:xfrm>
            <a:off x="1073700" y="-134647"/>
            <a:ext cx="6996600" cy="94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rgbClr val="3C78D8"/>
                </a:solidFill>
              </a:rPr>
              <a:t>CW </a:t>
            </a:r>
            <a:r>
              <a:rPr lang="en" sz="3200" dirty="0">
                <a:solidFill>
                  <a:srgbClr val="00B0F0"/>
                </a:solidFill>
              </a:rPr>
              <a:t>PROGRAMMING</a:t>
            </a:r>
            <a:endParaRPr sz="3200" dirty="0">
              <a:solidFill>
                <a:srgbClr val="00B0F0"/>
              </a:solidFill>
            </a:endParaRPr>
          </a:p>
        </p:txBody>
      </p:sp>
      <p:grpSp>
        <p:nvGrpSpPr>
          <p:cNvPr id="562" name="Google Shape;562;p24"/>
          <p:cNvGrpSpPr/>
          <p:nvPr/>
        </p:nvGrpSpPr>
        <p:grpSpPr>
          <a:xfrm>
            <a:off x="3844549" y="3126202"/>
            <a:ext cx="599842" cy="589958"/>
            <a:chOff x="1244325" y="4999400"/>
            <a:chExt cx="444525" cy="437200"/>
          </a:xfrm>
        </p:grpSpPr>
        <p:sp>
          <p:nvSpPr>
            <p:cNvPr id="563" name="Google Shape;563;p24"/>
            <p:cNvSpPr/>
            <p:nvPr/>
          </p:nvSpPr>
          <p:spPr>
            <a:xfrm>
              <a:off x="1244325" y="5161200"/>
              <a:ext cx="374925" cy="222275"/>
            </a:xfrm>
            <a:custGeom>
              <a:avLst/>
              <a:gdLst/>
              <a:ahLst/>
              <a:cxnLst/>
              <a:rect l="l" t="t" r="r" b="b"/>
              <a:pathLst>
                <a:path w="14997" h="8891" extrusionOk="0">
                  <a:moveTo>
                    <a:pt x="2077" y="1661"/>
                  </a:moveTo>
                  <a:lnTo>
                    <a:pt x="2199" y="1685"/>
                  </a:lnTo>
                  <a:lnTo>
                    <a:pt x="2468" y="1783"/>
                  </a:lnTo>
                  <a:lnTo>
                    <a:pt x="2687" y="1930"/>
                  </a:lnTo>
                  <a:lnTo>
                    <a:pt x="2883" y="2076"/>
                  </a:lnTo>
                  <a:lnTo>
                    <a:pt x="2932" y="2443"/>
                  </a:lnTo>
                  <a:lnTo>
                    <a:pt x="3005" y="2833"/>
                  </a:lnTo>
                  <a:lnTo>
                    <a:pt x="3176" y="3664"/>
                  </a:lnTo>
                  <a:lnTo>
                    <a:pt x="3396" y="4470"/>
                  </a:lnTo>
                  <a:lnTo>
                    <a:pt x="3567" y="5154"/>
                  </a:lnTo>
                  <a:lnTo>
                    <a:pt x="3371" y="5105"/>
                  </a:lnTo>
                  <a:lnTo>
                    <a:pt x="3152" y="5031"/>
                  </a:lnTo>
                  <a:lnTo>
                    <a:pt x="2956" y="4934"/>
                  </a:lnTo>
                  <a:lnTo>
                    <a:pt x="2736" y="4812"/>
                  </a:lnTo>
                  <a:lnTo>
                    <a:pt x="2541" y="4690"/>
                  </a:lnTo>
                  <a:lnTo>
                    <a:pt x="2321" y="4543"/>
                  </a:lnTo>
                  <a:lnTo>
                    <a:pt x="2126" y="4372"/>
                  </a:lnTo>
                  <a:lnTo>
                    <a:pt x="1930" y="4201"/>
                  </a:lnTo>
                  <a:lnTo>
                    <a:pt x="1759" y="4006"/>
                  </a:lnTo>
                  <a:lnTo>
                    <a:pt x="1613" y="3810"/>
                  </a:lnTo>
                  <a:lnTo>
                    <a:pt x="1466" y="3590"/>
                  </a:lnTo>
                  <a:lnTo>
                    <a:pt x="1344" y="3395"/>
                  </a:lnTo>
                  <a:lnTo>
                    <a:pt x="1247" y="3175"/>
                  </a:lnTo>
                  <a:lnTo>
                    <a:pt x="1173" y="2931"/>
                  </a:lnTo>
                  <a:lnTo>
                    <a:pt x="1124" y="2711"/>
                  </a:lnTo>
                  <a:lnTo>
                    <a:pt x="1124" y="2491"/>
                  </a:lnTo>
                  <a:lnTo>
                    <a:pt x="1124" y="2320"/>
                  </a:lnTo>
                  <a:lnTo>
                    <a:pt x="1173" y="2174"/>
                  </a:lnTo>
                  <a:lnTo>
                    <a:pt x="1247" y="2027"/>
                  </a:lnTo>
                  <a:lnTo>
                    <a:pt x="1369" y="1905"/>
                  </a:lnTo>
                  <a:lnTo>
                    <a:pt x="1491" y="1808"/>
                  </a:lnTo>
                  <a:lnTo>
                    <a:pt x="1613" y="1734"/>
                  </a:lnTo>
                  <a:lnTo>
                    <a:pt x="1784" y="1685"/>
                  </a:lnTo>
                  <a:lnTo>
                    <a:pt x="1955" y="1661"/>
                  </a:lnTo>
                  <a:close/>
                  <a:moveTo>
                    <a:pt x="3225" y="0"/>
                  </a:moveTo>
                  <a:lnTo>
                    <a:pt x="3127" y="25"/>
                  </a:lnTo>
                  <a:lnTo>
                    <a:pt x="3029" y="98"/>
                  </a:lnTo>
                  <a:lnTo>
                    <a:pt x="2932" y="147"/>
                  </a:lnTo>
                  <a:lnTo>
                    <a:pt x="2883" y="245"/>
                  </a:lnTo>
                  <a:lnTo>
                    <a:pt x="2834" y="342"/>
                  </a:lnTo>
                  <a:lnTo>
                    <a:pt x="2785" y="440"/>
                  </a:lnTo>
                  <a:lnTo>
                    <a:pt x="2785" y="538"/>
                  </a:lnTo>
                  <a:lnTo>
                    <a:pt x="2785" y="709"/>
                  </a:lnTo>
                  <a:lnTo>
                    <a:pt x="2565" y="635"/>
                  </a:lnTo>
                  <a:lnTo>
                    <a:pt x="2370" y="586"/>
                  </a:lnTo>
                  <a:lnTo>
                    <a:pt x="2150" y="562"/>
                  </a:lnTo>
                  <a:lnTo>
                    <a:pt x="1955" y="538"/>
                  </a:lnTo>
                  <a:lnTo>
                    <a:pt x="1759" y="562"/>
                  </a:lnTo>
                  <a:lnTo>
                    <a:pt x="1564" y="586"/>
                  </a:lnTo>
                  <a:lnTo>
                    <a:pt x="1369" y="635"/>
                  </a:lnTo>
                  <a:lnTo>
                    <a:pt x="1198" y="709"/>
                  </a:lnTo>
                  <a:lnTo>
                    <a:pt x="1027" y="782"/>
                  </a:lnTo>
                  <a:lnTo>
                    <a:pt x="856" y="880"/>
                  </a:lnTo>
                  <a:lnTo>
                    <a:pt x="709" y="1002"/>
                  </a:lnTo>
                  <a:lnTo>
                    <a:pt x="563" y="1124"/>
                  </a:lnTo>
                  <a:lnTo>
                    <a:pt x="441" y="1246"/>
                  </a:lnTo>
                  <a:lnTo>
                    <a:pt x="343" y="1417"/>
                  </a:lnTo>
                  <a:lnTo>
                    <a:pt x="245" y="1563"/>
                  </a:lnTo>
                  <a:lnTo>
                    <a:pt x="147" y="1734"/>
                  </a:lnTo>
                  <a:lnTo>
                    <a:pt x="99" y="1905"/>
                  </a:lnTo>
                  <a:lnTo>
                    <a:pt x="50" y="2101"/>
                  </a:lnTo>
                  <a:lnTo>
                    <a:pt x="1" y="2296"/>
                  </a:lnTo>
                  <a:lnTo>
                    <a:pt x="1" y="2491"/>
                  </a:lnTo>
                  <a:lnTo>
                    <a:pt x="25" y="2858"/>
                  </a:lnTo>
                  <a:lnTo>
                    <a:pt x="99" y="3200"/>
                  </a:lnTo>
                  <a:lnTo>
                    <a:pt x="221" y="3566"/>
                  </a:lnTo>
                  <a:lnTo>
                    <a:pt x="367" y="3884"/>
                  </a:lnTo>
                  <a:lnTo>
                    <a:pt x="563" y="4225"/>
                  </a:lnTo>
                  <a:lnTo>
                    <a:pt x="782" y="4543"/>
                  </a:lnTo>
                  <a:lnTo>
                    <a:pt x="1027" y="4836"/>
                  </a:lnTo>
                  <a:lnTo>
                    <a:pt x="1295" y="5105"/>
                  </a:lnTo>
                  <a:lnTo>
                    <a:pt x="1588" y="5349"/>
                  </a:lnTo>
                  <a:lnTo>
                    <a:pt x="1906" y="5593"/>
                  </a:lnTo>
                  <a:lnTo>
                    <a:pt x="2248" y="5789"/>
                  </a:lnTo>
                  <a:lnTo>
                    <a:pt x="2590" y="5960"/>
                  </a:lnTo>
                  <a:lnTo>
                    <a:pt x="2932" y="6106"/>
                  </a:lnTo>
                  <a:lnTo>
                    <a:pt x="3274" y="6204"/>
                  </a:lnTo>
                  <a:lnTo>
                    <a:pt x="3616" y="6277"/>
                  </a:lnTo>
                  <a:lnTo>
                    <a:pt x="3957" y="6301"/>
                  </a:lnTo>
                  <a:lnTo>
                    <a:pt x="4080" y="6643"/>
                  </a:lnTo>
                  <a:lnTo>
                    <a:pt x="4226" y="6961"/>
                  </a:lnTo>
                  <a:lnTo>
                    <a:pt x="4519" y="7596"/>
                  </a:lnTo>
                  <a:lnTo>
                    <a:pt x="4812" y="8133"/>
                  </a:lnTo>
                  <a:lnTo>
                    <a:pt x="5081" y="8597"/>
                  </a:lnTo>
                  <a:lnTo>
                    <a:pt x="5154" y="8719"/>
                  </a:lnTo>
                  <a:lnTo>
                    <a:pt x="5276" y="8817"/>
                  </a:lnTo>
                  <a:lnTo>
                    <a:pt x="5423" y="8866"/>
                  </a:lnTo>
                  <a:lnTo>
                    <a:pt x="5569" y="8890"/>
                  </a:lnTo>
                  <a:lnTo>
                    <a:pt x="12212" y="8890"/>
                  </a:lnTo>
                  <a:lnTo>
                    <a:pt x="12359" y="8866"/>
                  </a:lnTo>
                  <a:lnTo>
                    <a:pt x="12506" y="8817"/>
                  </a:lnTo>
                  <a:lnTo>
                    <a:pt x="12628" y="8719"/>
                  </a:lnTo>
                  <a:lnTo>
                    <a:pt x="12701" y="8597"/>
                  </a:lnTo>
                  <a:lnTo>
                    <a:pt x="12994" y="8060"/>
                  </a:lnTo>
                  <a:lnTo>
                    <a:pt x="13360" y="7352"/>
                  </a:lnTo>
                  <a:lnTo>
                    <a:pt x="13727" y="6472"/>
                  </a:lnTo>
                  <a:lnTo>
                    <a:pt x="13922" y="6008"/>
                  </a:lnTo>
                  <a:lnTo>
                    <a:pt x="14117" y="5495"/>
                  </a:lnTo>
                  <a:lnTo>
                    <a:pt x="14288" y="4958"/>
                  </a:lnTo>
                  <a:lnTo>
                    <a:pt x="14459" y="4372"/>
                  </a:lnTo>
                  <a:lnTo>
                    <a:pt x="14606" y="3786"/>
                  </a:lnTo>
                  <a:lnTo>
                    <a:pt x="14752" y="3175"/>
                  </a:lnTo>
                  <a:lnTo>
                    <a:pt x="14850" y="2540"/>
                  </a:lnTo>
                  <a:lnTo>
                    <a:pt x="14923" y="1881"/>
                  </a:lnTo>
                  <a:lnTo>
                    <a:pt x="14972" y="1221"/>
                  </a:lnTo>
                  <a:lnTo>
                    <a:pt x="14997" y="538"/>
                  </a:lnTo>
                  <a:lnTo>
                    <a:pt x="14997" y="440"/>
                  </a:lnTo>
                  <a:lnTo>
                    <a:pt x="14948" y="342"/>
                  </a:lnTo>
                  <a:lnTo>
                    <a:pt x="14899" y="245"/>
                  </a:lnTo>
                  <a:lnTo>
                    <a:pt x="14850" y="147"/>
                  </a:lnTo>
                  <a:lnTo>
                    <a:pt x="14752" y="98"/>
                  </a:lnTo>
                  <a:lnTo>
                    <a:pt x="14655" y="25"/>
                  </a:lnTo>
                  <a:lnTo>
                    <a:pt x="145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p:nvPr/>
          </p:nvSpPr>
          <p:spPr>
            <a:xfrm>
              <a:off x="1244325" y="5397500"/>
              <a:ext cx="444525" cy="39100"/>
            </a:xfrm>
            <a:custGeom>
              <a:avLst/>
              <a:gdLst/>
              <a:ahLst/>
              <a:cxnLst/>
              <a:rect l="l" t="t" r="r" b="b"/>
              <a:pathLst>
                <a:path w="17781" h="1564" extrusionOk="0">
                  <a:moveTo>
                    <a:pt x="1" y="0"/>
                  </a:moveTo>
                  <a:lnTo>
                    <a:pt x="25" y="244"/>
                  </a:lnTo>
                  <a:lnTo>
                    <a:pt x="99" y="488"/>
                  </a:lnTo>
                  <a:lnTo>
                    <a:pt x="196" y="757"/>
                  </a:lnTo>
                  <a:lnTo>
                    <a:pt x="318" y="1001"/>
                  </a:lnTo>
                  <a:lnTo>
                    <a:pt x="489" y="1221"/>
                  </a:lnTo>
                  <a:lnTo>
                    <a:pt x="685" y="1392"/>
                  </a:lnTo>
                  <a:lnTo>
                    <a:pt x="782" y="1465"/>
                  </a:lnTo>
                  <a:lnTo>
                    <a:pt x="880" y="1514"/>
                  </a:lnTo>
                  <a:lnTo>
                    <a:pt x="1002" y="1539"/>
                  </a:lnTo>
                  <a:lnTo>
                    <a:pt x="1124" y="1563"/>
                  </a:lnTo>
                  <a:lnTo>
                    <a:pt x="16657" y="1563"/>
                  </a:lnTo>
                  <a:lnTo>
                    <a:pt x="16780" y="1539"/>
                  </a:lnTo>
                  <a:lnTo>
                    <a:pt x="16902" y="1514"/>
                  </a:lnTo>
                  <a:lnTo>
                    <a:pt x="16999" y="1465"/>
                  </a:lnTo>
                  <a:lnTo>
                    <a:pt x="17097" y="1392"/>
                  </a:lnTo>
                  <a:lnTo>
                    <a:pt x="17292" y="1221"/>
                  </a:lnTo>
                  <a:lnTo>
                    <a:pt x="17463" y="1001"/>
                  </a:lnTo>
                  <a:lnTo>
                    <a:pt x="17586" y="757"/>
                  </a:lnTo>
                  <a:lnTo>
                    <a:pt x="17683" y="488"/>
                  </a:lnTo>
                  <a:lnTo>
                    <a:pt x="17756" y="244"/>
                  </a:lnTo>
                  <a:lnTo>
                    <a:pt x="177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a:off x="1451925" y="4999400"/>
              <a:ext cx="31175" cy="129450"/>
            </a:xfrm>
            <a:custGeom>
              <a:avLst/>
              <a:gdLst/>
              <a:ahLst/>
              <a:cxnLst/>
              <a:rect l="l" t="t" r="r" b="b"/>
              <a:pathLst>
                <a:path w="1247" h="5178" extrusionOk="0">
                  <a:moveTo>
                    <a:pt x="953" y="0"/>
                  </a:moveTo>
                  <a:lnTo>
                    <a:pt x="856" y="25"/>
                  </a:lnTo>
                  <a:lnTo>
                    <a:pt x="758" y="98"/>
                  </a:lnTo>
                  <a:lnTo>
                    <a:pt x="709" y="171"/>
                  </a:lnTo>
                  <a:lnTo>
                    <a:pt x="685" y="293"/>
                  </a:lnTo>
                  <a:lnTo>
                    <a:pt x="660" y="464"/>
                  </a:lnTo>
                  <a:lnTo>
                    <a:pt x="611" y="611"/>
                  </a:lnTo>
                  <a:lnTo>
                    <a:pt x="514" y="733"/>
                  </a:lnTo>
                  <a:lnTo>
                    <a:pt x="416" y="879"/>
                  </a:lnTo>
                  <a:lnTo>
                    <a:pt x="269" y="1026"/>
                  </a:lnTo>
                  <a:lnTo>
                    <a:pt x="147" y="1246"/>
                  </a:lnTo>
                  <a:lnTo>
                    <a:pt x="74" y="1368"/>
                  </a:lnTo>
                  <a:lnTo>
                    <a:pt x="50" y="1490"/>
                  </a:lnTo>
                  <a:lnTo>
                    <a:pt x="1" y="1661"/>
                  </a:lnTo>
                  <a:lnTo>
                    <a:pt x="1" y="1832"/>
                  </a:lnTo>
                  <a:lnTo>
                    <a:pt x="1" y="2003"/>
                  </a:lnTo>
                  <a:lnTo>
                    <a:pt x="50" y="2149"/>
                  </a:lnTo>
                  <a:lnTo>
                    <a:pt x="74" y="2296"/>
                  </a:lnTo>
                  <a:lnTo>
                    <a:pt x="147" y="2394"/>
                  </a:lnTo>
                  <a:lnTo>
                    <a:pt x="269" y="2613"/>
                  </a:lnTo>
                  <a:lnTo>
                    <a:pt x="416" y="2784"/>
                  </a:lnTo>
                  <a:lnTo>
                    <a:pt x="514" y="2907"/>
                  </a:lnTo>
                  <a:lnTo>
                    <a:pt x="611" y="3029"/>
                  </a:lnTo>
                  <a:lnTo>
                    <a:pt x="660" y="3175"/>
                  </a:lnTo>
                  <a:lnTo>
                    <a:pt x="685" y="3346"/>
                  </a:lnTo>
                  <a:lnTo>
                    <a:pt x="660" y="3542"/>
                  </a:lnTo>
                  <a:lnTo>
                    <a:pt x="611" y="3688"/>
                  </a:lnTo>
                  <a:lnTo>
                    <a:pt x="514" y="3810"/>
                  </a:lnTo>
                  <a:lnTo>
                    <a:pt x="416" y="3932"/>
                  </a:lnTo>
                  <a:lnTo>
                    <a:pt x="269" y="4103"/>
                  </a:lnTo>
                  <a:lnTo>
                    <a:pt x="147"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3" y="4445"/>
                  </a:lnTo>
                  <a:lnTo>
                    <a:pt x="831" y="4299"/>
                  </a:lnTo>
                  <a:lnTo>
                    <a:pt x="978" y="4152"/>
                  </a:lnTo>
                  <a:lnTo>
                    <a:pt x="1100" y="3932"/>
                  </a:lnTo>
                  <a:lnTo>
                    <a:pt x="1149" y="3810"/>
                  </a:lnTo>
                  <a:lnTo>
                    <a:pt x="1197" y="3688"/>
                  </a:lnTo>
                  <a:lnTo>
                    <a:pt x="1222" y="3542"/>
                  </a:lnTo>
                  <a:lnTo>
                    <a:pt x="1246" y="3346"/>
                  </a:lnTo>
                  <a:lnTo>
                    <a:pt x="1222" y="3175"/>
                  </a:lnTo>
                  <a:lnTo>
                    <a:pt x="1197" y="3029"/>
                  </a:lnTo>
                  <a:lnTo>
                    <a:pt x="1149" y="2882"/>
                  </a:lnTo>
                  <a:lnTo>
                    <a:pt x="1100" y="2784"/>
                  </a:lnTo>
                  <a:lnTo>
                    <a:pt x="978" y="2565"/>
                  </a:lnTo>
                  <a:lnTo>
                    <a:pt x="831" y="2394"/>
                  </a:lnTo>
                  <a:lnTo>
                    <a:pt x="733" y="2272"/>
                  </a:lnTo>
                  <a:lnTo>
                    <a:pt x="636" y="2149"/>
                  </a:lnTo>
                  <a:lnTo>
                    <a:pt x="587" y="2003"/>
                  </a:lnTo>
                  <a:lnTo>
                    <a:pt x="563" y="1832"/>
                  </a:lnTo>
                  <a:lnTo>
                    <a:pt x="587" y="1637"/>
                  </a:lnTo>
                  <a:lnTo>
                    <a:pt x="636" y="1490"/>
                  </a:lnTo>
                  <a:lnTo>
                    <a:pt x="733" y="1368"/>
                  </a:lnTo>
                  <a:lnTo>
                    <a:pt x="831" y="1246"/>
                  </a:lnTo>
                  <a:lnTo>
                    <a:pt x="978" y="1075"/>
                  </a:lnTo>
                  <a:lnTo>
                    <a:pt x="1100" y="879"/>
                  </a:lnTo>
                  <a:lnTo>
                    <a:pt x="1149" y="757"/>
                  </a:lnTo>
                  <a:lnTo>
                    <a:pt x="1197" y="611"/>
                  </a:lnTo>
                  <a:lnTo>
                    <a:pt x="1222" y="464"/>
                  </a:lnTo>
                  <a:lnTo>
                    <a:pt x="1246" y="293"/>
                  </a:lnTo>
                  <a:lnTo>
                    <a:pt x="1222" y="171"/>
                  </a:lnTo>
                  <a:lnTo>
                    <a:pt x="1149" y="98"/>
                  </a:lnTo>
                  <a:lnTo>
                    <a:pt x="1075" y="25"/>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1407975" y="4999400"/>
              <a:ext cx="31150" cy="129450"/>
            </a:xfrm>
            <a:custGeom>
              <a:avLst/>
              <a:gdLst/>
              <a:ahLst/>
              <a:cxnLst/>
              <a:rect l="l" t="t" r="r" b="b"/>
              <a:pathLst>
                <a:path w="1246" h="5178" extrusionOk="0">
                  <a:moveTo>
                    <a:pt x="977" y="0"/>
                  </a:moveTo>
                  <a:lnTo>
                    <a:pt x="855" y="25"/>
                  </a:lnTo>
                  <a:lnTo>
                    <a:pt x="782" y="98"/>
                  </a:lnTo>
                  <a:lnTo>
                    <a:pt x="709" y="171"/>
                  </a:lnTo>
                  <a:lnTo>
                    <a:pt x="684" y="293"/>
                  </a:lnTo>
                  <a:lnTo>
                    <a:pt x="660" y="464"/>
                  </a:lnTo>
                  <a:lnTo>
                    <a:pt x="611" y="611"/>
                  </a:lnTo>
                  <a:lnTo>
                    <a:pt x="538" y="733"/>
                  </a:lnTo>
                  <a:lnTo>
                    <a:pt x="416" y="879"/>
                  </a:lnTo>
                  <a:lnTo>
                    <a:pt x="269" y="1026"/>
                  </a:lnTo>
                  <a:lnTo>
                    <a:pt x="147" y="1246"/>
                  </a:lnTo>
                  <a:lnTo>
                    <a:pt x="98" y="1368"/>
                  </a:lnTo>
                  <a:lnTo>
                    <a:pt x="49" y="1490"/>
                  </a:lnTo>
                  <a:lnTo>
                    <a:pt x="25" y="1661"/>
                  </a:lnTo>
                  <a:lnTo>
                    <a:pt x="0" y="1832"/>
                  </a:lnTo>
                  <a:lnTo>
                    <a:pt x="25" y="2003"/>
                  </a:lnTo>
                  <a:lnTo>
                    <a:pt x="49" y="2149"/>
                  </a:lnTo>
                  <a:lnTo>
                    <a:pt x="98" y="2296"/>
                  </a:lnTo>
                  <a:lnTo>
                    <a:pt x="147" y="2394"/>
                  </a:lnTo>
                  <a:lnTo>
                    <a:pt x="269" y="2613"/>
                  </a:lnTo>
                  <a:lnTo>
                    <a:pt x="416" y="2784"/>
                  </a:lnTo>
                  <a:lnTo>
                    <a:pt x="538" y="2907"/>
                  </a:lnTo>
                  <a:lnTo>
                    <a:pt x="611" y="3029"/>
                  </a:lnTo>
                  <a:lnTo>
                    <a:pt x="660" y="3175"/>
                  </a:lnTo>
                  <a:lnTo>
                    <a:pt x="684" y="3346"/>
                  </a:lnTo>
                  <a:lnTo>
                    <a:pt x="660" y="3542"/>
                  </a:lnTo>
                  <a:lnTo>
                    <a:pt x="611" y="3688"/>
                  </a:lnTo>
                  <a:lnTo>
                    <a:pt x="538"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3" y="5178"/>
                  </a:lnTo>
                  <a:lnTo>
                    <a:pt x="391" y="5153"/>
                  </a:lnTo>
                  <a:lnTo>
                    <a:pt x="489" y="5080"/>
                  </a:lnTo>
                  <a:lnTo>
                    <a:pt x="562" y="5007"/>
                  </a:lnTo>
                  <a:lnTo>
                    <a:pt x="586" y="4885"/>
                  </a:lnTo>
                  <a:lnTo>
                    <a:pt x="586" y="4714"/>
                  </a:lnTo>
                  <a:lnTo>
                    <a:pt x="660" y="4567"/>
                  </a:lnTo>
                  <a:lnTo>
                    <a:pt x="733" y="4445"/>
                  </a:lnTo>
                  <a:lnTo>
                    <a:pt x="831" y="4299"/>
                  </a:lnTo>
                  <a:lnTo>
                    <a:pt x="977" y="4152"/>
                  </a:lnTo>
                  <a:lnTo>
                    <a:pt x="1124" y="3932"/>
                  </a:lnTo>
                  <a:lnTo>
                    <a:pt x="1173" y="3810"/>
                  </a:lnTo>
                  <a:lnTo>
                    <a:pt x="1221" y="3688"/>
                  </a:lnTo>
                  <a:lnTo>
                    <a:pt x="1246" y="3542"/>
                  </a:lnTo>
                  <a:lnTo>
                    <a:pt x="1246" y="3346"/>
                  </a:lnTo>
                  <a:lnTo>
                    <a:pt x="1246" y="3175"/>
                  </a:lnTo>
                  <a:lnTo>
                    <a:pt x="1221" y="3029"/>
                  </a:lnTo>
                  <a:lnTo>
                    <a:pt x="1173" y="2882"/>
                  </a:lnTo>
                  <a:lnTo>
                    <a:pt x="1124" y="2784"/>
                  </a:lnTo>
                  <a:lnTo>
                    <a:pt x="977" y="2565"/>
                  </a:lnTo>
                  <a:lnTo>
                    <a:pt x="831" y="2394"/>
                  </a:lnTo>
                  <a:lnTo>
                    <a:pt x="733" y="2272"/>
                  </a:lnTo>
                  <a:lnTo>
                    <a:pt x="660" y="2149"/>
                  </a:lnTo>
                  <a:lnTo>
                    <a:pt x="586" y="2003"/>
                  </a:lnTo>
                  <a:lnTo>
                    <a:pt x="586" y="1832"/>
                  </a:lnTo>
                  <a:lnTo>
                    <a:pt x="586" y="1637"/>
                  </a:lnTo>
                  <a:lnTo>
                    <a:pt x="660" y="1490"/>
                  </a:lnTo>
                  <a:lnTo>
                    <a:pt x="733" y="1368"/>
                  </a:lnTo>
                  <a:lnTo>
                    <a:pt x="831" y="1246"/>
                  </a:lnTo>
                  <a:lnTo>
                    <a:pt x="977" y="1075"/>
                  </a:lnTo>
                  <a:lnTo>
                    <a:pt x="1124" y="879"/>
                  </a:lnTo>
                  <a:lnTo>
                    <a:pt x="1173" y="757"/>
                  </a:lnTo>
                  <a:lnTo>
                    <a:pt x="1221" y="611"/>
                  </a:lnTo>
                  <a:lnTo>
                    <a:pt x="1246" y="464"/>
                  </a:lnTo>
                  <a:lnTo>
                    <a:pt x="1246" y="293"/>
                  </a:lnTo>
                  <a:lnTo>
                    <a:pt x="1221" y="171"/>
                  </a:lnTo>
                  <a:lnTo>
                    <a:pt x="1173" y="98"/>
                  </a:lnTo>
                  <a:lnTo>
                    <a:pt x="1075" y="25"/>
                  </a:lnTo>
                  <a:lnTo>
                    <a:pt x="9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1495900" y="4999400"/>
              <a:ext cx="30550" cy="129450"/>
            </a:xfrm>
            <a:custGeom>
              <a:avLst/>
              <a:gdLst/>
              <a:ahLst/>
              <a:cxnLst/>
              <a:rect l="l" t="t" r="r" b="b"/>
              <a:pathLst>
                <a:path w="1222" h="5178" extrusionOk="0">
                  <a:moveTo>
                    <a:pt x="953" y="0"/>
                  </a:moveTo>
                  <a:lnTo>
                    <a:pt x="831" y="25"/>
                  </a:lnTo>
                  <a:lnTo>
                    <a:pt x="757" y="98"/>
                  </a:lnTo>
                  <a:lnTo>
                    <a:pt x="684" y="171"/>
                  </a:lnTo>
                  <a:lnTo>
                    <a:pt x="660" y="293"/>
                  </a:lnTo>
                  <a:lnTo>
                    <a:pt x="660" y="464"/>
                  </a:lnTo>
                  <a:lnTo>
                    <a:pt x="586" y="611"/>
                  </a:lnTo>
                  <a:lnTo>
                    <a:pt x="513" y="733"/>
                  </a:lnTo>
                  <a:lnTo>
                    <a:pt x="391" y="879"/>
                  </a:lnTo>
                  <a:lnTo>
                    <a:pt x="269" y="1026"/>
                  </a:lnTo>
                  <a:lnTo>
                    <a:pt x="122" y="1246"/>
                  </a:lnTo>
                  <a:lnTo>
                    <a:pt x="73" y="1368"/>
                  </a:lnTo>
                  <a:lnTo>
                    <a:pt x="25" y="1490"/>
                  </a:lnTo>
                  <a:lnTo>
                    <a:pt x="0" y="1661"/>
                  </a:lnTo>
                  <a:lnTo>
                    <a:pt x="0" y="1832"/>
                  </a:lnTo>
                  <a:lnTo>
                    <a:pt x="0" y="2003"/>
                  </a:lnTo>
                  <a:lnTo>
                    <a:pt x="25" y="2149"/>
                  </a:lnTo>
                  <a:lnTo>
                    <a:pt x="73" y="2296"/>
                  </a:lnTo>
                  <a:lnTo>
                    <a:pt x="122" y="2394"/>
                  </a:lnTo>
                  <a:lnTo>
                    <a:pt x="269" y="2613"/>
                  </a:lnTo>
                  <a:lnTo>
                    <a:pt x="391" y="2784"/>
                  </a:lnTo>
                  <a:lnTo>
                    <a:pt x="513" y="2907"/>
                  </a:lnTo>
                  <a:lnTo>
                    <a:pt x="586" y="3029"/>
                  </a:lnTo>
                  <a:lnTo>
                    <a:pt x="660" y="3175"/>
                  </a:lnTo>
                  <a:lnTo>
                    <a:pt x="660" y="3346"/>
                  </a:lnTo>
                  <a:lnTo>
                    <a:pt x="660" y="3542"/>
                  </a:lnTo>
                  <a:lnTo>
                    <a:pt x="586" y="3688"/>
                  </a:lnTo>
                  <a:lnTo>
                    <a:pt x="513" y="3810"/>
                  </a:lnTo>
                  <a:lnTo>
                    <a:pt x="391" y="3932"/>
                  </a:lnTo>
                  <a:lnTo>
                    <a:pt x="269" y="4103"/>
                  </a:lnTo>
                  <a:lnTo>
                    <a:pt x="122" y="4299"/>
                  </a:lnTo>
                  <a:lnTo>
                    <a:pt x="73" y="4421"/>
                  </a:lnTo>
                  <a:lnTo>
                    <a:pt x="25" y="4567"/>
                  </a:lnTo>
                  <a:lnTo>
                    <a:pt x="0" y="4714"/>
                  </a:lnTo>
                  <a:lnTo>
                    <a:pt x="0" y="4885"/>
                  </a:lnTo>
                  <a:lnTo>
                    <a:pt x="25" y="5007"/>
                  </a:lnTo>
                  <a:lnTo>
                    <a:pt x="73" y="5080"/>
                  </a:lnTo>
                  <a:lnTo>
                    <a:pt x="171" y="5153"/>
                  </a:lnTo>
                  <a:lnTo>
                    <a:pt x="269" y="5178"/>
                  </a:lnTo>
                  <a:lnTo>
                    <a:pt x="391" y="5153"/>
                  </a:lnTo>
                  <a:lnTo>
                    <a:pt x="464" y="5080"/>
                  </a:lnTo>
                  <a:lnTo>
                    <a:pt x="538" y="5007"/>
                  </a:lnTo>
                  <a:lnTo>
                    <a:pt x="562" y="4885"/>
                  </a:lnTo>
                  <a:lnTo>
                    <a:pt x="586" y="4714"/>
                  </a:lnTo>
                  <a:lnTo>
                    <a:pt x="635" y="4567"/>
                  </a:lnTo>
                  <a:lnTo>
                    <a:pt x="708" y="4445"/>
                  </a:lnTo>
                  <a:lnTo>
                    <a:pt x="831" y="4299"/>
                  </a:lnTo>
                  <a:lnTo>
                    <a:pt x="953" y="4152"/>
                  </a:lnTo>
                  <a:lnTo>
                    <a:pt x="1099" y="3932"/>
                  </a:lnTo>
                  <a:lnTo>
                    <a:pt x="1148" y="3810"/>
                  </a:lnTo>
                  <a:lnTo>
                    <a:pt x="1197" y="3688"/>
                  </a:lnTo>
                  <a:lnTo>
                    <a:pt x="1221" y="3542"/>
                  </a:lnTo>
                  <a:lnTo>
                    <a:pt x="1221" y="3346"/>
                  </a:lnTo>
                  <a:lnTo>
                    <a:pt x="1221" y="3175"/>
                  </a:lnTo>
                  <a:lnTo>
                    <a:pt x="1197" y="3029"/>
                  </a:lnTo>
                  <a:lnTo>
                    <a:pt x="1148" y="2882"/>
                  </a:lnTo>
                  <a:lnTo>
                    <a:pt x="1099" y="2784"/>
                  </a:lnTo>
                  <a:lnTo>
                    <a:pt x="953" y="2565"/>
                  </a:lnTo>
                  <a:lnTo>
                    <a:pt x="831" y="2394"/>
                  </a:lnTo>
                  <a:lnTo>
                    <a:pt x="708" y="2272"/>
                  </a:lnTo>
                  <a:lnTo>
                    <a:pt x="635" y="2149"/>
                  </a:lnTo>
                  <a:lnTo>
                    <a:pt x="586" y="2003"/>
                  </a:lnTo>
                  <a:lnTo>
                    <a:pt x="562" y="1832"/>
                  </a:lnTo>
                  <a:lnTo>
                    <a:pt x="586" y="1637"/>
                  </a:lnTo>
                  <a:lnTo>
                    <a:pt x="635" y="1490"/>
                  </a:lnTo>
                  <a:lnTo>
                    <a:pt x="708" y="1368"/>
                  </a:lnTo>
                  <a:lnTo>
                    <a:pt x="831" y="1246"/>
                  </a:lnTo>
                  <a:lnTo>
                    <a:pt x="953" y="1075"/>
                  </a:lnTo>
                  <a:lnTo>
                    <a:pt x="1099" y="879"/>
                  </a:lnTo>
                  <a:lnTo>
                    <a:pt x="1148" y="757"/>
                  </a:lnTo>
                  <a:lnTo>
                    <a:pt x="1197" y="611"/>
                  </a:lnTo>
                  <a:lnTo>
                    <a:pt x="1221" y="464"/>
                  </a:lnTo>
                  <a:lnTo>
                    <a:pt x="1221" y="293"/>
                  </a:lnTo>
                  <a:lnTo>
                    <a:pt x="1221" y="171"/>
                  </a:lnTo>
                  <a:lnTo>
                    <a:pt x="1148" y="98"/>
                  </a:lnTo>
                  <a:lnTo>
                    <a:pt x="1050" y="25"/>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24"/>
          <p:cNvGrpSpPr/>
          <p:nvPr/>
        </p:nvGrpSpPr>
        <p:grpSpPr>
          <a:xfrm>
            <a:off x="5266889" y="3113863"/>
            <a:ext cx="409140" cy="420402"/>
            <a:chOff x="2605300" y="5003050"/>
            <a:chExt cx="418900" cy="430475"/>
          </a:xfrm>
        </p:grpSpPr>
        <p:sp>
          <p:nvSpPr>
            <p:cNvPr id="569" name="Google Shape;569;p24"/>
            <p:cNvSpPr/>
            <p:nvPr/>
          </p:nvSpPr>
          <p:spPr>
            <a:xfrm>
              <a:off x="2820225" y="5222250"/>
              <a:ext cx="202750" cy="211275"/>
            </a:xfrm>
            <a:custGeom>
              <a:avLst/>
              <a:gdLst/>
              <a:ahLst/>
              <a:cxnLst/>
              <a:rect l="l" t="t" r="r" b="b"/>
              <a:pathLst>
                <a:path w="8110" h="8451" extrusionOk="0">
                  <a:moveTo>
                    <a:pt x="1710" y="1"/>
                  </a:moveTo>
                  <a:lnTo>
                    <a:pt x="1" y="1857"/>
                  </a:lnTo>
                  <a:lnTo>
                    <a:pt x="5813" y="8158"/>
                  </a:lnTo>
                  <a:lnTo>
                    <a:pt x="5960" y="8280"/>
                  </a:lnTo>
                  <a:lnTo>
                    <a:pt x="6131" y="8378"/>
                  </a:lnTo>
                  <a:lnTo>
                    <a:pt x="6302" y="8427"/>
                  </a:lnTo>
                  <a:lnTo>
                    <a:pt x="6497" y="8451"/>
                  </a:lnTo>
                  <a:lnTo>
                    <a:pt x="6668" y="8427"/>
                  </a:lnTo>
                  <a:lnTo>
                    <a:pt x="6839" y="8378"/>
                  </a:lnTo>
                  <a:lnTo>
                    <a:pt x="7010" y="8280"/>
                  </a:lnTo>
                  <a:lnTo>
                    <a:pt x="7157" y="8158"/>
                  </a:lnTo>
                  <a:lnTo>
                    <a:pt x="7841" y="7474"/>
                  </a:lnTo>
                  <a:lnTo>
                    <a:pt x="7963" y="7328"/>
                  </a:lnTo>
                  <a:lnTo>
                    <a:pt x="8060" y="7157"/>
                  </a:lnTo>
                  <a:lnTo>
                    <a:pt x="8109" y="6986"/>
                  </a:lnTo>
                  <a:lnTo>
                    <a:pt x="8109" y="6815"/>
                  </a:lnTo>
                  <a:lnTo>
                    <a:pt x="8109" y="6619"/>
                  </a:lnTo>
                  <a:lnTo>
                    <a:pt x="8060" y="6448"/>
                  </a:lnTo>
                  <a:lnTo>
                    <a:pt x="7963" y="6277"/>
                  </a:lnTo>
                  <a:lnTo>
                    <a:pt x="7841" y="6131"/>
                  </a:lnTo>
                  <a:lnTo>
                    <a:pt x="1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2606525" y="5003050"/>
              <a:ext cx="203975" cy="208225"/>
            </a:xfrm>
            <a:custGeom>
              <a:avLst/>
              <a:gdLst/>
              <a:ahLst/>
              <a:cxnLst/>
              <a:rect l="l" t="t" r="r" b="b"/>
              <a:pathLst>
                <a:path w="8159" h="8329" extrusionOk="0">
                  <a:moveTo>
                    <a:pt x="880" y="1"/>
                  </a:moveTo>
                  <a:lnTo>
                    <a:pt x="685" y="50"/>
                  </a:lnTo>
                  <a:lnTo>
                    <a:pt x="514" y="123"/>
                  </a:lnTo>
                  <a:lnTo>
                    <a:pt x="391" y="245"/>
                  </a:lnTo>
                  <a:lnTo>
                    <a:pt x="269" y="367"/>
                  </a:lnTo>
                  <a:lnTo>
                    <a:pt x="172" y="514"/>
                  </a:lnTo>
                  <a:lnTo>
                    <a:pt x="98" y="685"/>
                  </a:lnTo>
                  <a:lnTo>
                    <a:pt x="50" y="856"/>
                  </a:lnTo>
                  <a:lnTo>
                    <a:pt x="1" y="1026"/>
                  </a:lnTo>
                  <a:lnTo>
                    <a:pt x="1" y="1222"/>
                  </a:lnTo>
                  <a:lnTo>
                    <a:pt x="1" y="1417"/>
                  </a:lnTo>
                  <a:lnTo>
                    <a:pt x="1" y="1613"/>
                  </a:lnTo>
                  <a:lnTo>
                    <a:pt x="74" y="2028"/>
                  </a:lnTo>
                  <a:lnTo>
                    <a:pt x="221" y="2492"/>
                  </a:lnTo>
                  <a:lnTo>
                    <a:pt x="391" y="2931"/>
                  </a:lnTo>
                  <a:lnTo>
                    <a:pt x="611" y="3396"/>
                  </a:lnTo>
                  <a:lnTo>
                    <a:pt x="856" y="3884"/>
                  </a:lnTo>
                  <a:lnTo>
                    <a:pt x="1124" y="4324"/>
                  </a:lnTo>
                  <a:lnTo>
                    <a:pt x="1417" y="4788"/>
                  </a:lnTo>
                  <a:lnTo>
                    <a:pt x="1710" y="5203"/>
                  </a:lnTo>
                  <a:lnTo>
                    <a:pt x="2003" y="5594"/>
                  </a:lnTo>
                  <a:lnTo>
                    <a:pt x="2296" y="5960"/>
                  </a:lnTo>
                  <a:lnTo>
                    <a:pt x="2590" y="6302"/>
                  </a:lnTo>
                  <a:lnTo>
                    <a:pt x="2858" y="6571"/>
                  </a:lnTo>
                  <a:lnTo>
                    <a:pt x="3078" y="6790"/>
                  </a:lnTo>
                  <a:lnTo>
                    <a:pt x="3322" y="6986"/>
                  </a:lnTo>
                  <a:lnTo>
                    <a:pt x="3566" y="7157"/>
                  </a:lnTo>
                  <a:lnTo>
                    <a:pt x="3811" y="7328"/>
                  </a:lnTo>
                  <a:lnTo>
                    <a:pt x="4324" y="7621"/>
                  </a:lnTo>
                  <a:lnTo>
                    <a:pt x="4836" y="7841"/>
                  </a:lnTo>
                  <a:lnTo>
                    <a:pt x="5325" y="8036"/>
                  </a:lnTo>
                  <a:lnTo>
                    <a:pt x="5740" y="8182"/>
                  </a:lnTo>
                  <a:lnTo>
                    <a:pt x="6351" y="8329"/>
                  </a:lnTo>
                  <a:lnTo>
                    <a:pt x="8158" y="6668"/>
                  </a:lnTo>
                  <a:lnTo>
                    <a:pt x="4446" y="2956"/>
                  </a:lnTo>
                  <a:lnTo>
                    <a:pt x="1735" y="245"/>
                  </a:lnTo>
                  <a:lnTo>
                    <a:pt x="1588" y="123"/>
                  </a:lnTo>
                  <a:lnTo>
                    <a:pt x="1417" y="50"/>
                  </a:lnTo>
                  <a:lnTo>
                    <a:pt x="12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2605300" y="5008550"/>
              <a:ext cx="418900" cy="418875"/>
            </a:xfrm>
            <a:custGeom>
              <a:avLst/>
              <a:gdLst/>
              <a:ahLst/>
              <a:cxnLst/>
              <a:rect l="l" t="t" r="r" b="b"/>
              <a:pathLst>
                <a:path w="16756" h="16755" extrusionOk="0">
                  <a:moveTo>
                    <a:pt x="13922" y="1"/>
                  </a:moveTo>
                  <a:lnTo>
                    <a:pt x="13824" y="49"/>
                  </a:lnTo>
                  <a:lnTo>
                    <a:pt x="13360" y="342"/>
                  </a:lnTo>
                  <a:lnTo>
                    <a:pt x="12261" y="1026"/>
                  </a:lnTo>
                  <a:lnTo>
                    <a:pt x="11602" y="1466"/>
                  </a:lnTo>
                  <a:lnTo>
                    <a:pt x="10942" y="1930"/>
                  </a:lnTo>
                  <a:lnTo>
                    <a:pt x="10381" y="2370"/>
                  </a:lnTo>
                  <a:lnTo>
                    <a:pt x="10112" y="2589"/>
                  </a:lnTo>
                  <a:lnTo>
                    <a:pt x="9917" y="2785"/>
                  </a:lnTo>
                  <a:lnTo>
                    <a:pt x="9795" y="2907"/>
                  </a:lnTo>
                  <a:lnTo>
                    <a:pt x="9697" y="3053"/>
                  </a:lnTo>
                  <a:lnTo>
                    <a:pt x="9599" y="3224"/>
                  </a:lnTo>
                  <a:lnTo>
                    <a:pt x="9526" y="3420"/>
                  </a:lnTo>
                  <a:lnTo>
                    <a:pt x="9404" y="3835"/>
                  </a:lnTo>
                  <a:lnTo>
                    <a:pt x="9330" y="4275"/>
                  </a:lnTo>
                  <a:lnTo>
                    <a:pt x="9282" y="4714"/>
                  </a:lnTo>
                  <a:lnTo>
                    <a:pt x="9306" y="5178"/>
                  </a:lnTo>
                  <a:lnTo>
                    <a:pt x="9355" y="5593"/>
                  </a:lnTo>
                  <a:lnTo>
                    <a:pt x="9379" y="5789"/>
                  </a:lnTo>
                  <a:lnTo>
                    <a:pt x="9453" y="5960"/>
                  </a:lnTo>
                  <a:lnTo>
                    <a:pt x="270" y="14459"/>
                  </a:lnTo>
                  <a:lnTo>
                    <a:pt x="147" y="14606"/>
                  </a:lnTo>
                  <a:lnTo>
                    <a:pt x="74" y="14776"/>
                  </a:lnTo>
                  <a:lnTo>
                    <a:pt x="1" y="14947"/>
                  </a:lnTo>
                  <a:lnTo>
                    <a:pt x="1" y="15118"/>
                  </a:lnTo>
                  <a:lnTo>
                    <a:pt x="1" y="15314"/>
                  </a:lnTo>
                  <a:lnTo>
                    <a:pt x="74" y="15485"/>
                  </a:lnTo>
                  <a:lnTo>
                    <a:pt x="147" y="15656"/>
                  </a:lnTo>
                  <a:lnTo>
                    <a:pt x="270" y="15802"/>
                  </a:lnTo>
                  <a:lnTo>
                    <a:pt x="953" y="16486"/>
                  </a:lnTo>
                  <a:lnTo>
                    <a:pt x="1100" y="16608"/>
                  </a:lnTo>
                  <a:lnTo>
                    <a:pt x="1271" y="16681"/>
                  </a:lnTo>
                  <a:lnTo>
                    <a:pt x="1442" y="16755"/>
                  </a:lnTo>
                  <a:lnTo>
                    <a:pt x="1808" y="16755"/>
                  </a:lnTo>
                  <a:lnTo>
                    <a:pt x="1979" y="16681"/>
                  </a:lnTo>
                  <a:lnTo>
                    <a:pt x="2150" y="16608"/>
                  </a:lnTo>
                  <a:lnTo>
                    <a:pt x="2297" y="16486"/>
                  </a:lnTo>
                  <a:lnTo>
                    <a:pt x="10796" y="7303"/>
                  </a:lnTo>
                  <a:lnTo>
                    <a:pt x="11162" y="7401"/>
                  </a:lnTo>
                  <a:lnTo>
                    <a:pt x="11577" y="7450"/>
                  </a:lnTo>
                  <a:lnTo>
                    <a:pt x="12041" y="7474"/>
                  </a:lnTo>
                  <a:lnTo>
                    <a:pt x="12481" y="7425"/>
                  </a:lnTo>
                  <a:lnTo>
                    <a:pt x="12921" y="7352"/>
                  </a:lnTo>
                  <a:lnTo>
                    <a:pt x="13336" y="7230"/>
                  </a:lnTo>
                  <a:lnTo>
                    <a:pt x="13531" y="7156"/>
                  </a:lnTo>
                  <a:lnTo>
                    <a:pt x="13702" y="7059"/>
                  </a:lnTo>
                  <a:lnTo>
                    <a:pt x="13849" y="6961"/>
                  </a:lnTo>
                  <a:lnTo>
                    <a:pt x="13971" y="6839"/>
                  </a:lnTo>
                  <a:lnTo>
                    <a:pt x="14166" y="6644"/>
                  </a:lnTo>
                  <a:lnTo>
                    <a:pt x="14386" y="6375"/>
                  </a:lnTo>
                  <a:lnTo>
                    <a:pt x="14826" y="5813"/>
                  </a:lnTo>
                  <a:lnTo>
                    <a:pt x="15290" y="5154"/>
                  </a:lnTo>
                  <a:lnTo>
                    <a:pt x="15729" y="4494"/>
                  </a:lnTo>
                  <a:lnTo>
                    <a:pt x="16413" y="3395"/>
                  </a:lnTo>
                  <a:lnTo>
                    <a:pt x="16706" y="2931"/>
                  </a:lnTo>
                  <a:lnTo>
                    <a:pt x="16755" y="2834"/>
                  </a:lnTo>
                  <a:lnTo>
                    <a:pt x="16755" y="2736"/>
                  </a:lnTo>
                  <a:lnTo>
                    <a:pt x="16755" y="2663"/>
                  </a:lnTo>
                  <a:lnTo>
                    <a:pt x="16706" y="2589"/>
                  </a:lnTo>
                  <a:lnTo>
                    <a:pt x="16633" y="2541"/>
                  </a:lnTo>
                  <a:lnTo>
                    <a:pt x="16462" y="2541"/>
                  </a:lnTo>
                  <a:lnTo>
                    <a:pt x="16364" y="2589"/>
                  </a:lnTo>
                  <a:lnTo>
                    <a:pt x="13653" y="4958"/>
                  </a:lnTo>
                  <a:lnTo>
                    <a:pt x="13580" y="5007"/>
                  </a:lnTo>
                  <a:lnTo>
                    <a:pt x="13458" y="5007"/>
                  </a:lnTo>
                  <a:lnTo>
                    <a:pt x="13360" y="4983"/>
                  </a:lnTo>
                  <a:lnTo>
                    <a:pt x="13238" y="4885"/>
                  </a:lnTo>
                  <a:lnTo>
                    <a:pt x="13140" y="4763"/>
                  </a:lnTo>
                  <a:lnTo>
                    <a:pt x="13092" y="4641"/>
                  </a:lnTo>
                  <a:lnTo>
                    <a:pt x="13092" y="4543"/>
                  </a:lnTo>
                  <a:lnTo>
                    <a:pt x="13140" y="4446"/>
                  </a:lnTo>
                  <a:lnTo>
                    <a:pt x="15607" y="1490"/>
                  </a:lnTo>
                  <a:lnTo>
                    <a:pt x="15656" y="1393"/>
                  </a:lnTo>
                  <a:lnTo>
                    <a:pt x="15656" y="1319"/>
                  </a:lnTo>
                  <a:lnTo>
                    <a:pt x="15656" y="1222"/>
                  </a:lnTo>
                  <a:lnTo>
                    <a:pt x="15607" y="1148"/>
                  </a:lnTo>
                  <a:lnTo>
                    <a:pt x="15534" y="1100"/>
                  </a:lnTo>
                  <a:lnTo>
                    <a:pt x="15363" y="1100"/>
                  </a:lnTo>
                  <a:lnTo>
                    <a:pt x="15265" y="1148"/>
                  </a:lnTo>
                  <a:lnTo>
                    <a:pt x="12310" y="3615"/>
                  </a:lnTo>
                  <a:lnTo>
                    <a:pt x="12212" y="3664"/>
                  </a:lnTo>
                  <a:lnTo>
                    <a:pt x="12115" y="3664"/>
                  </a:lnTo>
                  <a:lnTo>
                    <a:pt x="11993" y="3615"/>
                  </a:lnTo>
                  <a:lnTo>
                    <a:pt x="11895" y="3517"/>
                  </a:lnTo>
                  <a:lnTo>
                    <a:pt x="11797" y="3395"/>
                  </a:lnTo>
                  <a:lnTo>
                    <a:pt x="11748" y="3298"/>
                  </a:lnTo>
                  <a:lnTo>
                    <a:pt x="11748" y="3176"/>
                  </a:lnTo>
                  <a:lnTo>
                    <a:pt x="11797" y="3102"/>
                  </a:lnTo>
                  <a:lnTo>
                    <a:pt x="14166" y="391"/>
                  </a:lnTo>
                  <a:lnTo>
                    <a:pt x="14215" y="294"/>
                  </a:lnTo>
                  <a:lnTo>
                    <a:pt x="14215" y="220"/>
                  </a:lnTo>
                  <a:lnTo>
                    <a:pt x="14215" y="123"/>
                  </a:lnTo>
                  <a:lnTo>
                    <a:pt x="14166" y="49"/>
                  </a:lnTo>
                  <a:lnTo>
                    <a:pt x="140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24"/>
          <p:cNvSpPr/>
          <p:nvPr/>
        </p:nvSpPr>
        <p:spPr>
          <a:xfrm>
            <a:off x="5213649" y="2080225"/>
            <a:ext cx="300114" cy="273023"/>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2050" name="Picture 2" descr="THE CW TO LAUNCH ITS NEW SEASON IN JANUARY 2021! – CW Pittsburgh">
            <a:extLst>
              <a:ext uri="{FF2B5EF4-FFF2-40B4-BE49-F238E27FC236}">
                <a16:creationId xmlns:a16="http://schemas.microsoft.com/office/drawing/2014/main" id="{DFCC3796-5147-4E14-B5A1-6FA04333E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576" y="675385"/>
            <a:ext cx="6503629" cy="3659562"/>
          </a:xfrm>
          <a:prstGeom prst="rect">
            <a:avLst/>
          </a:prstGeom>
          <a:ln w="889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207919"/>
      </p:ext>
    </p:extLst>
  </p:cSld>
  <p:clrMapOvr>
    <a:masterClrMapping/>
  </p:clrMapOvr>
</p:sld>
</file>

<file path=ppt/theme/theme1.xml><?xml version="1.0" encoding="utf-8"?>
<a:theme xmlns:a="http://schemas.openxmlformats.org/drawingml/2006/main" name="Quince template">
  <a:themeElements>
    <a:clrScheme name="Custom 347">
      <a:dk1>
        <a:srgbClr val="28324A"/>
      </a:dk1>
      <a:lt1>
        <a:srgbClr val="FFFFFF"/>
      </a:lt1>
      <a:dk2>
        <a:srgbClr val="707685"/>
      </a:dk2>
      <a:lt2>
        <a:srgbClr val="E5E5E5"/>
      </a:lt2>
      <a:accent1>
        <a:srgbClr val="00CEF6"/>
      </a:accent1>
      <a:accent2>
        <a:srgbClr val="3468BC"/>
      </a:accent2>
      <a:accent3>
        <a:srgbClr val="00A7C8"/>
      </a:accent3>
      <a:accent4>
        <a:srgbClr val="8EC400"/>
      </a:accent4>
      <a:accent5>
        <a:srgbClr val="AFF000"/>
      </a:accent5>
      <a:accent6>
        <a:srgbClr val="7F7F7F"/>
      </a:accent6>
      <a:hlink>
        <a:srgbClr val="28324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5179</TotalTime>
  <Words>341</Words>
  <Application>Microsoft Office PowerPoint</Application>
  <PresentationFormat>On-screen Show (16:9)</PresentationFormat>
  <Paragraphs>89</Paragraphs>
  <Slides>18</Slides>
  <Notes>14</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31" baseType="lpstr">
      <vt:lpstr>Arial</vt:lpstr>
      <vt:lpstr>Trebuchet MS</vt:lpstr>
      <vt:lpstr>Oswald</vt:lpstr>
      <vt:lpstr>Source Sans Pro</vt:lpstr>
      <vt:lpstr>Wingdings</vt:lpstr>
      <vt:lpstr>Calibri Light</vt:lpstr>
      <vt:lpstr>Rockwell Nova Extra Bold</vt:lpstr>
      <vt:lpstr>Nirmala UI Semilight</vt:lpstr>
      <vt:lpstr>Calibri</vt:lpstr>
      <vt:lpstr>Nirmala UI</vt:lpstr>
      <vt:lpstr>Quince template</vt:lpstr>
      <vt:lpstr>Office Theme</vt:lpstr>
      <vt:lpstr>Microsoft Excel Worksheet</vt:lpstr>
      <vt:lpstr>WCBD MEDIA KIT</vt:lpstr>
      <vt:lpstr>PowerPoint Presentation</vt:lpstr>
      <vt:lpstr>NEWS 2 </vt:lpstr>
      <vt:lpstr>PowerPoint Presentation</vt:lpstr>
      <vt:lpstr>WCBD Household Universe Estimates  January 2023 </vt:lpstr>
      <vt:lpstr>WCBD VIEWERS AT A GLANCE</vt:lpstr>
      <vt:lpstr>NBC PROGRAMMING</vt:lpstr>
      <vt:lpstr>CW VIEWERS AT A GLANCE</vt:lpstr>
      <vt:lpstr>CW PROGRAMMING</vt:lpstr>
      <vt:lpstr>WHY ADVERTISE ON TELEVISION</vt:lpstr>
      <vt:lpstr>WHY ADVERTISE ON TELEVISION</vt:lpstr>
      <vt:lpstr>WHY ADVERTISE ON TELEVISION</vt:lpstr>
      <vt:lpstr>PowerPoint Presentation</vt:lpstr>
      <vt:lpstr>Reach the Most People in Your Market with News 2! </vt:lpstr>
      <vt:lpstr>NEWS 2 </vt:lpstr>
      <vt:lpstr>2,800,000</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WCBD MEDIA KIT</dc:title>
  <dc:creator>Evan Gillis</dc:creator>
  <cp:lastModifiedBy>Hugh Shirley</cp:lastModifiedBy>
  <cp:revision>39</cp:revision>
  <dcterms:modified xsi:type="dcterms:W3CDTF">2023-02-27T20:56:57Z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4d9da4-fe0d-41ed-9e5c-09814f1447dd_Enabled">
    <vt:lpwstr>true</vt:lpwstr>
  </property>
  <property fmtid="{D5CDD505-2E9C-101B-9397-08002B2CF9AE}" pid="3" name="MSIP_Label_6e4d9da4-fe0d-41ed-9e5c-09814f1447dd_SetDate">
    <vt:lpwstr>2022-12-14T20:20:43Z</vt:lpwstr>
  </property>
  <property fmtid="{D5CDD505-2E9C-101B-9397-08002B2CF9AE}" pid="4" name="MSIP_Label_6e4d9da4-fe0d-41ed-9e5c-09814f1447dd_Method">
    <vt:lpwstr>Standard</vt:lpwstr>
  </property>
  <property fmtid="{D5CDD505-2E9C-101B-9397-08002B2CF9AE}" pid="5" name="MSIP_Label_6e4d9da4-fe0d-41ed-9e5c-09814f1447dd_Name">
    <vt:lpwstr>6e4d9da4-fe0d-41ed-9e5c-09814f1447dd</vt:lpwstr>
  </property>
  <property fmtid="{D5CDD505-2E9C-101B-9397-08002B2CF9AE}" pid="6" name="MSIP_Label_6e4d9da4-fe0d-41ed-9e5c-09814f1447dd_SiteId">
    <vt:lpwstr>9e5488e2-e838-44f6-886c-c7608242767e</vt:lpwstr>
  </property>
  <property fmtid="{D5CDD505-2E9C-101B-9397-08002B2CF9AE}" pid="7" name="MSIP_Label_6e4d9da4-fe0d-41ed-9e5c-09814f1447dd_ActionId">
    <vt:lpwstr>42236963-bf7b-4e1f-8820-1e95ab609bd2</vt:lpwstr>
  </property>
  <property fmtid="{D5CDD505-2E9C-101B-9397-08002B2CF9AE}" pid="8" name="MSIP_Label_6e4d9da4-fe0d-41ed-9e5c-09814f1447dd_ContentBits">
    <vt:lpwstr>0</vt:lpwstr>
  </property>
</Properties>
</file>